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0" r:id="rId4"/>
    <p:sldMasterId id="2147483731" r:id="rId5"/>
    <p:sldMasterId id="2147483732" r:id="rId6"/>
    <p:sldMasterId id="2147483733" r:id="rId7"/>
    <p:sldMasterId id="2147483734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</p:sldIdLst>
  <p:sldSz cy="9753600" cx="13004800"/>
  <p:notesSz cx="6858000" cy="9144000"/>
  <p:embeddedFontLst>
    <p:embeddedFont>
      <p:font typeface="Roboto Thin"/>
      <p:regular r:id="rId51"/>
      <p:bold r:id="rId52"/>
      <p:italic r:id="rId53"/>
      <p:boldItalic r:id="rId54"/>
    </p:embeddedFont>
    <p:embeddedFont>
      <p:font typeface="Roboto Medium"/>
      <p:regular r:id="rId55"/>
      <p:bold r:id="rId56"/>
      <p:italic r:id="rId57"/>
      <p:boldItalic r:id="rId58"/>
    </p:embeddedFont>
    <p:embeddedFont>
      <p:font typeface="Roboto"/>
      <p:regular r:id="rId59"/>
      <p:bold r:id="rId60"/>
      <p:italic r:id="rId61"/>
      <p:boldItalic r:id="rId62"/>
    </p:embeddedFont>
    <p:embeddedFont>
      <p:font typeface="M PLUS 1p"/>
      <p:regular r:id="rId63"/>
      <p:bold r:id="rId64"/>
    </p:embeddedFont>
    <p:embeddedFont>
      <p:font typeface="Helvetica Neue"/>
      <p:regular r:id="rId65"/>
      <p:bold r:id="rId66"/>
      <p:italic r:id="rId67"/>
      <p:boldItalic r:id="rId6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DC14D69-F9AF-4BB2-9298-20AC687940C9}">
  <a:tblStyle styleId="{2DC14D69-F9AF-4BB2-9298-20AC687940C9}" styleName="Table_0"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/>
          </a:solidFill>
        </a:fill>
      </a:tcStyle>
    </a:wholeTbl>
    <a:band1H>
      <a:tcTxStyle/>
    </a:band1H>
    <a:band2H>
      <a:tcTxStyle/>
      <a:tcStyle>
        <a:fill>
          <a:solidFill>
            <a:srgbClr val="E3E5E8"/>
          </a:solidFill>
        </a:fill>
      </a:tcStyle>
    </a:band2H>
    <a:band1V>
      <a:tcTxStyle/>
    </a:band1V>
    <a:band2V>
      <a:tcTxStyle/>
    </a:band2V>
    <a:lastCol>
      <a:tcTxStyle/>
    </a:lastCol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3797C6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1DB296BA-0C2A-471E-86C9-EF11DD88BEA8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1.xml"/><Relationship Id="rId42" Type="http://schemas.openxmlformats.org/officeDocument/2006/relationships/slide" Target="slides/slide33.xml"/><Relationship Id="rId41" Type="http://schemas.openxmlformats.org/officeDocument/2006/relationships/slide" Target="slides/slide32.xml"/><Relationship Id="rId44" Type="http://schemas.openxmlformats.org/officeDocument/2006/relationships/slide" Target="slides/slide35.xml"/><Relationship Id="rId43" Type="http://schemas.openxmlformats.org/officeDocument/2006/relationships/slide" Target="slides/slide34.xml"/><Relationship Id="rId46" Type="http://schemas.openxmlformats.org/officeDocument/2006/relationships/slide" Target="slides/slide37.xml"/><Relationship Id="rId45" Type="http://schemas.openxmlformats.org/officeDocument/2006/relationships/slide" Target="slides/slide36.xml"/><Relationship Id="rId1" Type="http://schemas.openxmlformats.org/officeDocument/2006/relationships/theme" Target="theme/theme5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48" Type="http://schemas.openxmlformats.org/officeDocument/2006/relationships/slide" Target="slides/slide39.xml"/><Relationship Id="rId47" Type="http://schemas.openxmlformats.org/officeDocument/2006/relationships/slide" Target="slides/slide38.xml"/><Relationship Id="rId49" Type="http://schemas.openxmlformats.org/officeDocument/2006/relationships/slide" Target="slides/slide4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slide" Target="slides/slide22.xml"/><Relationship Id="rId30" Type="http://schemas.openxmlformats.org/officeDocument/2006/relationships/slide" Target="slides/slide21.xml"/><Relationship Id="rId33" Type="http://schemas.openxmlformats.org/officeDocument/2006/relationships/slide" Target="slides/slide24.xml"/><Relationship Id="rId32" Type="http://schemas.openxmlformats.org/officeDocument/2006/relationships/slide" Target="slides/slide23.xml"/><Relationship Id="rId35" Type="http://schemas.openxmlformats.org/officeDocument/2006/relationships/slide" Target="slides/slide26.xml"/><Relationship Id="rId34" Type="http://schemas.openxmlformats.org/officeDocument/2006/relationships/slide" Target="slides/slide25.xml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62" Type="http://schemas.openxmlformats.org/officeDocument/2006/relationships/font" Target="fonts/Roboto-boldItalic.fntdata"/><Relationship Id="rId61" Type="http://schemas.openxmlformats.org/officeDocument/2006/relationships/font" Target="fonts/Roboto-italic.fntdata"/><Relationship Id="rId20" Type="http://schemas.openxmlformats.org/officeDocument/2006/relationships/slide" Target="slides/slide11.xml"/><Relationship Id="rId64" Type="http://schemas.openxmlformats.org/officeDocument/2006/relationships/font" Target="fonts/MPLUS1p-bold.fntdata"/><Relationship Id="rId63" Type="http://schemas.openxmlformats.org/officeDocument/2006/relationships/font" Target="fonts/MPLUS1p-regular.fntdata"/><Relationship Id="rId22" Type="http://schemas.openxmlformats.org/officeDocument/2006/relationships/slide" Target="slides/slide13.xml"/><Relationship Id="rId66" Type="http://schemas.openxmlformats.org/officeDocument/2006/relationships/font" Target="fonts/HelveticaNeue-bold.fntdata"/><Relationship Id="rId21" Type="http://schemas.openxmlformats.org/officeDocument/2006/relationships/slide" Target="slides/slide12.xml"/><Relationship Id="rId65" Type="http://schemas.openxmlformats.org/officeDocument/2006/relationships/font" Target="fonts/HelveticaNeue-regular.fntdata"/><Relationship Id="rId24" Type="http://schemas.openxmlformats.org/officeDocument/2006/relationships/slide" Target="slides/slide15.xml"/><Relationship Id="rId68" Type="http://schemas.openxmlformats.org/officeDocument/2006/relationships/font" Target="fonts/HelveticaNeue-boldItalic.fntdata"/><Relationship Id="rId23" Type="http://schemas.openxmlformats.org/officeDocument/2006/relationships/slide" Target="slides/slide14.xml"/><Relationship Id="rId67" Type="http://schemas.openxmlformats.org/officeDocument/2006/relationships/font" Target="fonts/HelveticaNeue-italic.fntdata"/><Relationship Id="rId60" Type="http://schemas.openxmlformats.org/officeDocument/2006/relationships/font" Target="fonts/Roboto-bold.fntdata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9" Type="http://schemas.openxmlformats.org/officeDocument/2006/relationships/slide" Target="slides/slide20.xml"/><Relationship Id="rId51" Type="http://schemas.openxmlformats.org/officeDocument/2006/relationships/font" Target="fonts/RobotoThin-regular.fntdata"/><Relationship Id="rId50" Type="http://schemas.openxmlformats.org/officeDocument/2006/relationships/slide" Target="slides/slide41.xml"/><Relationship Id="rId53" Type="http://schemas.openxmlformats.org/officeDocument/2006/relationships/font" Target="fonts/RobotoThin-italic.fntdata"/><Relationship Id="rId52" Type="http://schemas.openxmlformats.org/officeDocument/2006/relationships/font" Target="fonts/RobotoThin-bold.fntdata"/><Relationship Id="rId11" Type="http://schemas.openxmlformats.org/officeDocument/2006/relationships/slide" Target="slides/slide2.xml"/><Relationship Id="rId55" Type="http://schemas.openxmlformats.org/officeDocument/2006/relationships/font" Target="fonts/RobotoMedium-regular.fntdata"/><Relationship Id="rId10" Type="http://schemas.openxmlformats.org/officeDocument/2006/relationships/slide" Target="slides/slide1.xml"/><Relationship Id="rId54" Type="http://schemas.openxmlformats.org/officeDocument/2006/relationships/font" Target="fonts/RobotoThin-boldItalic.fntdata"/><Relationship Id="rId13" Type="http://schemas.openxmlformats.org/officeDocument/2006/relationships/slide" Target="slides/slide4.xml"/><Relationship Id="rId57" Type="http://schemas.openxmlformats.org/officeDocument/2006/relationships/font" Target="fonts/RobotoMedium-italic.fntdata"/><Relationship Id="rId12" Type="http://schemas.openxmlformats.org/officeDocument/2006/relationships/slide" Target="slides/slide3.xml"/><Relationship Id="rId56" Type="http://schemas.openxmlformats.org/officeDocument/2006/relationships/font" Target="fonts/RobotoMedium-bold.fntdata"/><Relationship Id="rId15" Type="http://schemas.openxmlformats.org/officeDocument/2006/relationships/slide" Target="slides/slide6.xml"/><Relationship Id="rId59" Type="http://schemas.openxmlformats.org/officeDocument/2006/relationships/font" Target="fonts/Roboto-regular.fntdata"/><Relationship Id="rId14" Type="http://schemas.openxmlformats.org/officeDocument/2006/relationships/slide" Target="slides/slide5.xml"/><Relationship Id="rId58" Type="http://schemas.openxmlformats.org/officeDocument/2006/relationships/font" Target="fonts/RobotoMedium-boldItalic.fntdata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2.jpg>
</file>

<file path=ppt/media/image22.png>
</file>

<file path=ppt/media/image23.png>
</file>

<file path=ppt/media/image25.jpg>
</file>

<file path=ppt/media/image26.png>
</file>

<file path=ppt/media/image27.png>
</file>

<file path=ppt/media/image30.png>
</file>

<file path=ppt/media/image32.png>
</file>

<file path=ppt/media/image33.png>
</file>

<file path=ppt/media/image35.jpg>
</file>

<file path=ppt/media/image36.png>
</file>

<file path=ppt/media/image37.png>
</file>

<file path=ppt/media/image38.png>
</file>

<file path=ppt/media/image39.png>
</file>

<file path=ppt/media/image40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28600" lvl="5" marL="2743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28600" lvl="6" marL="32004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28600" lvl="7" marL="3657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28600" lvl="8" marL="4114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rive.google.com/drive/folders/1e7Pq82MqiOXP9NFahT48egcAJrB37a2p" TargetMode="Externa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91" name="Google Shape;491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35a9da1880_1_4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g135a9da1880_1_4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1a7ccb5585_0_68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g11a7ccb5585_0_68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1e592c25c5_0_1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g11e592c25c5_0_1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2279f0b058_0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91" name="Google Shape;591;g12279f0b058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34f389e895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7" name="Google Shape;597;g134f389e895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11a68600326_0_31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04" name="Google Shape;604;g11a68600326_0_316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133f293ca65_0_16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10" name="Google Shape;610;g133f293ca65_0_16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133f293ca65_0_218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1" name="Google Shape;641;g133f293ca65_0_21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135a9da1880_1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8" name="Google Shape;648;g135a9da1880_1_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135a9da1880_1_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55" name="Google Shape;655;g135a9da1880_1_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98" name="Google Shape;49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133f293ca65_0_17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2" name="Google Shape;662;g133f293ca65_0_17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133f293ca65_0_19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72" name="Google Shape;672;g133f293ca65_0_19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135a9da1880_1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78" name="Google Shape;678;g135a9da1880_1_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35a9da1880_1_1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85" name="Google Shape;685;g135a9da1880_1_1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35a9da1880_1_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135a9da1880_1_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135a9da1880_1_9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135a9da1880_1_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135a9da1880_1_1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135a9da1880_1_1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35a9da1880_1_1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135a9da1880_1_1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135a9da1880_1_9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135a9da1880_1_9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135a9da1880_1_1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135a9da1880_1_1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339e2a156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5" name="Google Shape;505;g1339e2a1567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135a9da1880_1_6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135a9da1880_1_6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123598c020c_0_2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35" name="Google Shape;735;g123598c020c_0_2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1338d7bdca1_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g1338d7bdca1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35a9da1880_1_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g135a9da1880_1_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338d7bdca1_0_6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期末発表の案内スライド: </a:t>
            </a:r>
            <a:r>
              <a:rPr lang="en-US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15_期末発表 - Google Drive</a:t>
            </a:r>
            <a:r>
              <a:rPr lang="en-US">
                <a:solidFill>
                  <a:schemeClr val="dk1"/>
                </a:solidFill>
              </a:rPr>
              <a:t> </a:t>
            </a:r>
            <a:endParaRPr/>
          </a:p>
        </p:txBody>
      </p:sp>
      <p:sp>
        <p:nvSpPr>
          <p:cNvPr id="757" name="Google Shape;757;g1338d7bdca1_0_6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1338d7bdca1_0_3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g1338d7bdca1_0_3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338d7bdca1_0_3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g1338d7bdca1_0_3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1338d7bdca1_0_6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g1338d7bdca1_0_60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12bcc9de150_0_5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92" name="Google Shape;792;g12bcc9de150_0_5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2bcc9de150_0_59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98" name="Google Shape;798;g12bcc9de150_0_59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2c8e48d928_0_1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2" name="Google Shape;512;g12c8e48d928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12bcc9de150_0_6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g12bcc9de150_0_6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12bcc9de150_0_6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14" name="Google Shape;814;g12bcc9de150_0_6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2f85fa9ddc_0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g12f85fa9ddc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2f85fa9ddc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5" name="Google Shape;525;g12f85fa9ddc_0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24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3" name="Google Shape;53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11e592c25c5_0_5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9" name="Google Shape;539;g11e592c25c5_0_5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35a9da1880_1_1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g135a9da1880_1_1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jp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jp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jp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jp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&amp; サブタイトル" showMasterSp="0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jisakura.jpg"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-2584" y="4192129"/>
            <a:ext cx="13010100" cy="2423700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  <a:effectLst>
            <a:outerShdw blurRad="152400" rotWithShape="0" dir="5400000" dist="150446">
              <a:srgbClr val="000000">
                <a:alpha val="58039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6400"/>
              <a:buFont typeface="Arial"/>
              <a:buNone/>
              <a:defRPr>
                <a:solidFill>
                  <a:srgbClr val="DF1F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txBody>
          <a:bodyPr anchorCtr="0" anchor="ctr" bIns="254000" lIns="254000" spcFirstLastPara="1" rIns="254000" wrap="square" tIns="2540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5pPr>
            <a:lvl6pPr indent="-2286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背景写真のみ" showMasterSp="0">
  <p:cSld name="背景写真のみ">
    <p:bg>
      <p:bgPr>
        <a:blipFill rotWithShape="1">
          <a:blip r:embed="rId2">
            <a:alphaModFix/>
          </a:blip>
          <a:tile algn="tl" flip="none" tx="0" sx="99996" ty="0" sy="99996"/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画像（縦長）" showMasterSp="0">
  <p:cSld name="画像（縦長）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2"/>
          <p:cNvSpPr/>
          <p:nvPr>
            <p:ph idx="2" type="pic"/>
          </p:nvPr>
        </p:nvSpPr>
        <p:spPr>
          <a:xfrm>
            <a:off x="3172417" y="635000"/>
            <a:ext cx="12357000" cy="8238000"/>
          </a:xfrm>
          <a:prstGeom prst="rect">
            <a:avLst/>
          </a:prstGeom>
          <a:noFill/>
          <a:ln>
            <a:noFill/>
          </a:ln>
          <a:effectLst>
            <a:outerShdw blurRad="127000" rotWithShape="0" dir="5400000" dist="114245">
              <a:srgbClr val="000000">
                <a:alpha val="4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2"/>
          <p:cNvSpPr/>
          <p:nvPr/>
        </p:nvSpPr>
        <p:spPr>
          <a:xfrm>
            <a:off x="599644" y="618569"/>
            <a:ext cx="6293700" cy="8229600"/>
          </a:xfrm>
          <a:prstGeom prst="rect">
            <a:avLst/>
          </a:prstGeom>
          <a:solidFill>
            <a:srgbClr val="FFFFFF">
              <a:alpha val="96860"/>
            </a:srgbClr>
          </a:solidFill>
          <a:ln>
            <a:noFill/>
          </a:ln>
          <a:effectLst>
            <a:outerShdw blurRad="127000" rotWithShape="0" dir="5400000" dist="114245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2"/>
          <p:cNvSpPr txBox="1"/>
          <p:nvPr>
            <p:ph type="title"/>
          </p:nvPr>
        </p:nvSpPr>
        <p:spPr>
          <a:xfrm>
            <a:off x="729335" y="903529"/>
            <a:ext cx="602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  <a:defRPr sz="4800">
                <a:solidFill>
                  <a:srgbClr val="DF1F00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>
            <a:off x="952500" y="4119320"/>
            <a:ext cx="5334000" cy="4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&amp; サブタイトル" showMasterSp="0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jisakura.jpg" id="84" name="Google Shape;8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4"/>
          <p:cNvSpPr/>
          <p:nvPr/>
        </p:nvSpPr>
        <p:spPr>
          <a:xfrm>
            <a:off x="-2584" y="4192129"/>
            <a:ext cx="13010100" cy="24237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  <a:effectLst>
            <a:outerShdw blurRad="152400" rotWithShape="0" dir="5400000" dist="150446">
              <a:srgbClr val="000000">
                <a:alpha val="5804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4"/>
          <p:cNvSpPr txBox="1"/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6400"/>
              <a:buFont typeface="Arial"/>
              <a:buNone/>
              <a:defRPr>
                <a:solidFill>
                  <a:srgbClr val="DF1F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87" name="Google Shape;87;p14"/>
          <p:cNvSpPr txBox="1"/>
          <p:nvPr>
            <p:ph idx="1" type="body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anchorCtr="0" anchor="ctr" bIns="254000" lIns="254000" spcFirstLastPara="1" rIns="254000" wrap="square" tIns="2540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2" type="sldNum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/>
            </a:lvl1pPr>
            <a:lvl2pPr indent="-38100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indent="-381000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indent="-381000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indent="-381000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92" name="Google Shape;92;p15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" showMasterSp="0">
  <p:cSld name="タイトル（中央）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indent="-39116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Char char="•"/>
              <a:defRPr sz="3200"/>
            </a:lvl2pPr>
            <a:lvl3pPr indent="-381000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indent="-381000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indent="-381000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03" name="Google Shape;103;p1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7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5" name="Google Shape;105;p17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3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/>
          <p:nvPr/>
        </p:nvSpPr>
        <p:spPr>
          <a:xfrm>
            <a:off x="-15627" y="-1003"/>
            <a:ext cx="13036200" cy="9297000"/>
          </a:xfrm>
          <a:prstGeom prst="rect">
            <a:avLst/>
          </a:prstGeom>
          <a:solidFill>
            <a:srgbClr val="FFFFFF">
              <a:alpha val="9020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8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1pPr>
            <a:lvl2pPr indent="-38100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indent="-381000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indent="-381000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indent="-381000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10" name="Google Shape;110;p1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8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上）" showMasterSp="0">
  <p:cSld name="タイトル（上）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15" name="Google Shape;115;p19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9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4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/>
            </a:lvl1pPr>
            <a:lvl2pPr indent="-39116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1" name="Google Shape;121;p2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" name="Google Shape;123;p20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、箇条書き、画像" showMasterSp="0">
  <p:cSld name="タイトル、箇条書き、画像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/>
          <p:nvPr>
            <p:ph idx="2" type="pic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rotWithShape="0" dir="5400000" dist="81340">
              <a:srgbClr val="000000">
                <a:alpha val="4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i="0" sz="2400" u="none" cap="none" strike="noStrike">
                <a:solidFill>
                  <a:srgbClr val="000000"/>
                </a:solidFill>
              </a:defRPr>
            </a:lvl1pPr>
            <a:lvl2pPr lvl="1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✓"/>
              <a:defRPr b="0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2pPr>
            <a:lvl3pPr indent="-3429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3pPr>
            <a:lvl4pPr indent="-3429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4pPr>
            <a:lvl5pPr indent="-3429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8" name="Google Shape;128;p21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1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0" name="Google Shape;130;p21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上）" showMasterSp="0">
  <p:cSld name="タイトル（上）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21" name="Google Shape;21;p3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背景写真のみ" showMasterSp="0">
  <p:cSld name="背景写真のみ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 1" showMasterSp="0">
  <p:cSld name="TITLE_AND_BODY_1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3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3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137" name="Google Shape;137;p23"/>
          <p:cNvSpPr txBox="1"/>
          <p:nvPr>
            <p:ph idx="12" type="sldNum"/>
          </p:nvPr>
        </p:nvSpPr>
        <p:spPr>
          <a:xfrm>
            <a:off x="12269112" y="91149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画像（縦長）" showMasterSp="0">
  <p:cSld name="画像（縦長）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4"/>
          <p:cNvSpPr/>
          <p:nvPr>
            <p:ph idx="2" type="pic"/>
          </p:nvPr>
        </p:nvSpPr>
        <p:spPr>
          <a:xfrm>
            <a:off x="3172417" y="635000"/>
            <a:ext cx="12357000" cy="8238000"/>
          </a:xfrm>
          <a:prstGeom prst="rect">
            <a:avLst/>
          </a:prstGeom>
          <a:noFill/>
          <a:ln>
            <a:noFill/>
          </a:ln>
          <a:effectLst>
            <a:outerShdw blurRad="127000" rotWithShape="0" dir="5400000" dist="114245">
              <a:srgbClr val="000000">
                <a:alpha val="4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1" name="Google Shape;141;p24"/>
          <p:cNvSpPr/>
          <p:nvPr/>
        </p:nvSpPr>
        <p:spPr>
          <a:xfrm>
            <a:off x="599644" y="618569"/>
            <a:ext cx="6293700" cy="8229600"/>
          </a:xfrm>
          <a:prstGeom prst="rect">
            <a:avLst/>
          </a:prstGeom>
          <a:solidFill>
            <a:srgbClr val="FFFFFF">
              <a:alpha val="96860"/>
            </a:srgbClr>
          </a:solidFill>
          <a:ln>
            <a:noFill/>
          </a:ln>
          <a:effectLst>
            <a:outerShdw blurRad="127000" rotWithShape="0" dir="5400000" dist="114245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4"/>
          <p:cNvSpPr txBox="1"/>
          <p:nvPr>
            <p:ph type="title"/>
          </p:nvPr>
        </p:nvSpPr>
        <p:spPr>
          <a:xfrm>
            <a:off x="729335" y="903529"/>
            <a:ext cx="602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  <a:defRPr sz="4800">
                <a:solidFill>
                  <a:srgbClr val="DF1F00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952500" y="4119320"/>
            <a:ext cx="5334000" cy="4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" showMasterSp="0">
  <p:cSld name="タイトル（中央）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6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6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12" type="sldNum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60" name="Google Shape;160;p27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/>
            </a:lvl1pPr>
            <a:lvl2pPr indent="-38100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indent="-381000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indent="-381000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indent="-381000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61" name="Google Shape;161;p2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7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3" name="Google Shape;163;p27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上）" showMasterSp="0">
  <p:cSld name="タイトル（上）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66" name="Google Shape;166;p2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8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8" name="Google Shape;168;p28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背景写真のみ" showMasterSp="0">
  <p:cSld name="背景写真のみ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&amp; サブタイトル" showMasterSp="0" type="tx">
  <p:cSld name="TITLE_AND_BOD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jisakura.jpg" id="172" name="Google Shape;172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/>
          <p:nvPr/>
        </p:nvSpPr>
        <p:spPr>
          <a:xfrm>
            <a:off x="-2584" y="4192129"/>
            <a:ext cx="13010100" cy="2423700"/>
          </a:xfrm>
          <a:prstGeom prst="rect">
            <a:avLst/>
          </a:prstGeom>
          <a:solidFill>
            <a:srgbClr val="FFFFFF">
              <a:alpha val="85100"/>
            </a:srgbClr>
          </a:solidFill>
          <a:ln>
            <a:noFill/>
          </a:ln>
          <a:effectLst>
            <a:outerShdw blurRad="152400" rotWithShape="0" dir="5400000" dist="150446">
              <a:srgbClr val="000000">
                <a:alpha val="5804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30"/>
          <p:cNvSpPr txBox="1"/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6400"/>
              <a:buFont typeface="Arial"/>
              <a:buNone/>
              <a:defRPr>
                <a:solidFill>
                  <a:srgbClr val="DF1F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100"/>
            </a:srgbClr>
          </a:solidFill>
          <a:ln>
            <a:noFill/>
          </a:ln>
        </p:spPr>
        <p:txBody>
          <a:bodyPr anchorCtr="0" anchor="ctr" bIns="254000" lIns="254000" spcFirstLastPara="1" rIns="254000" wrap="square" tIns="2540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76" name="Google Shape;176;p30"/>
          <p:cNvSpPr txBox="1"/>
          <p:nvPr>
            <p:ph idx="12" type="sldNum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2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79" name="Google Shape;179;p31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indent="-39116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Char char="•"/>
              <a:defRPr sz="3200"/>
            </a:lvl2pPr>
            <a:lvl3pPr indent="-381000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indent="-381000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indent="-381000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80" name="Google Shape;180;p31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1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2" name="Google Shape;182;p31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3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/>
          <p:nvPr/>
        </p:nvSpPr>
        <p:spPr>
          <a:xfrm>
            <a:off x="-15627" y="-1003"/>
            <a:ext cx="13036200" cy="9297000"/>
          </a:xfrm>
          <a:prstGeom prst="rect">
            <a:avLst/>
          </a:prstGeom>
          <a:solidFill>
            <a:srgbClr val="FFFFFF">
              <a:alpha val="9020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32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86" name="Google Shape;186;p32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1pPr>
            <a:lvl2pPr indent="-38100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indent="-381000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indent="-381000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indent="-381000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87" name="Google Shape;187;p3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2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9" name="Google Shape;189;p32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、箇条書き、画像" showMasterSp="0">
  <p:cSld name="タイトル、箇条書き、画像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>
            <p:ph idx="2" type="pic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rotWithShape="0" dir="5400000" dist="81340">
              <a:srgbClr val="000000">
                <a:alpha val="49411"/>
              </a:srgbClr>
            </a:outerShdw>
          </a:effectLst>
        </p:spPr>
      </p:sp>
      <p:sp>
        <p:nvSpPr>
          <p:cNvPr id="26" name="Google Shape;26;p4"/>
          <p:cNvSpPr txBox="1"/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14325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2pPr>
            <a:lvl3pPr indent="-3429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3pPr>
            <a:lvl4pPr indent="-3429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4pPr>
            <a:lvl5pPr indent="-3429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5pPr>
            <a:lvl6pPr indent="-2286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8" name="Google Shape;28;p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4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92" name="Google Shape;192;p33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/>
            </a:lvl1pPr>
            <a:lvl2pPr indent="-39116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93" name="Google Shape;193;p33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3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5" name="Google Shape;195;p33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、箇条書き、画像" showMasterSp="0">
  <p:cSld name="タイトル、箇条書き、画像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/>
          <p:nvPr>
            <p:ph idx="2" type="pic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rotWithShape="0" dir="5400000" dist="81340">
              <a:srgbClr val="000000">
                <a:alpha val="49410"/>
              </a:srgbClr>
            </a:outerShdw>
          </a:effectLst>
        </p:spPr>
      </p:sp>
      <p:sp>
        <p:nvSpPr>
          <p:cNvPr id="198" name="Google Shape;198;p34"/>
          <p:cNvSpPr txBox="1"/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199" name="Google Shape;199;p34"/>
          <p:cNvSpPr txBox="1"/>
          <p:nvPr>
            <p:ph idx="1" type="body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2pPr>
            <a:lvl3pPr indent="-3429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3pPr>
            <a:lvl4pPr indent="-3429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4pPr>
            <a:lvl5pPr indent="-3429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5pPr>
            <a:lvl6pPr indent="-2286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00" name="Google Shape;200;p3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4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2" name="Google Shape;202;p34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 1" showMasterSp="0">
  <p:cSld name="TITLE_AND_BODY_1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5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5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5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07" name="Google Shape;207;p35"/>
          <p:cNvSpPr txBox="1"/>
          <p:nvPr>
            <p:ph idx="12" type="sldNum"/>
          </p:nvPr>
        </p:nvSpPr>
        <p:spPr>
          <a:xfrm>
            <a:off x="12269112" y="91149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画像（縦長）" showMasterSp="0">
  <p:cSld name="画像（縦長）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6"/>
          <p:cNvSpPr/>
          <p:nvPr>
            <p:ph idx="2" type="pic"/>
          </p:nvPr>
        </p:nvSpPr>
        <p:spPr>
          <a:xfrm>
            <a:off x="3172417" y="635000"/>
            <a:ext cx="12357000" cy="8238000"/>
          </a:xfrm>
          <a:prstGeom prst="rect">
            <a:avLst/>
          </a:prstGeom>
          <a:noFill/>
          <a:ln>
            <a:noFill/>
          </a:ln>
          <a:effectLst>
            <a:outerShdw blurRad="127000" rotWithShape="0" dir="5400000" dist="114245">
              <a:srgbClr val="000000">
                <a:alpha val="49410"/>
              </a:srgbClr>
            </a:outerShdw>
          </a:effectLst>
        </p:spPr>
      </p:sp>
      <p:sp>
        <p:nvSpPr>
          <p:cNvPr id="211" name="Google Shape;211;p36"/>
          <p:cNvSpPr/>
          <p:nvPr/>
        </p:nvSpPr>
        <p:spPr>
          <a:xfrm>
            <a:off x="599644" y="618569"/>
            <a:ext cx="6293700" cy="8229600"/>
          </a:xfrm>
          <a:prstGeom prst="rect">
            <a:avLst/>
          </a:prstGeom>
          <a:solidFill>
            <a:srgbClr val="FFFFFF">
              <a:alpha val="96470"/>
            </a:srgbClr>
          </a:solidFill>
          <a:ln>
            <a:noFill/>
          </a:ln>
          <a:effectLst>
            <a:outerShdw blurRad="127000" rotWithShape="0" dir="5400000" dist="114245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6"/>
          <p:cNvSpPr txBox="1"/>
          <p:nvPr>
            <p:ph type="title"/>
          </p:nvPr>
        </p:nvSpPr>
        <p:spPr>
          <a:xfrm>
            <a:off x="729335" y="903529"/>
            <a:ext cx="602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  <a:defRPr sz="4800">
                <a:solidFill>
                  <a:srgbClr val="DF1F00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13" name="Google Shape;213;p36"/>
          <p:cNvSpPr txBox="1"/>
          <p:nvPr>
            <p:ph idx="1" type="body"/>
          </p:nvPr>
        </p:nvSpPr>
        <p:spPr>
          <a:xfrm>
            <a:off x="952500" y="4119320"/>
            <a:ext cx="5334000" cy="4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9pPr>
          </a:lstStyle>
          <a:p/>
        </p:txBody>
      </p:sp>
      <p:sp>
        <p:nvSpPr>
          <p:cNvPr id="214" name="Google Shape;214;p36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 1">
  <p:cSld name="タイトル&amp;箇条書き 5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7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17" name="Google Shape;217;p37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18" name="Google Shape;218;p37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画像（縦長） 1" showMasterSp="0">
  <p:cSld name="画像（縦長）_1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8"/>
          <p:cNvSpPr/>
          <p:nvPr>
            <p:ph idx="2" type="pic"/>
          </p:nvPr>
        </p:nvSpPr>
        <p:spPr>
          <a:xfrm>
            <a:off x="3172417" y="635000"/>
            <a:ext cx="12357000" cy="8238000"/>
          </a:xfrm>
          <a:prstGeom prst="rect">
            <a:avLst/>
          </a:prstGeom>
          <a:noFill/>
          <a:ln>
            <a:noFill/>
          </a:ln>
          <a:effectLst>
            <a:outerShdw blurRad="127000" rotWithShape="0" dir="5400000" dist="114245">
              <a:srgbClr val="000000">
                <a:alpha val="4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2" name="Google Shape;222;p38"/>
          <p:cNvSpPr/>
          <p:nvPr/>
        </p:nvSpPr>
        <p:spPr>
          <a:xfrm>
            <a:off x="599644" y="618569"/>
            <a:ext cx="6293700" cy="8229600"/>
          </a:xfrm>
          <a:prstGeom prst="rect">
            <a:avLst/>
          </a:prstGeom>
          <a:solidFill>
            <a:srgbClr val="FFFFFF">
              <a:alpha val="96860"/>
            </a:srgbClr>
          </a:solidFill>
          <a:ln>
            <a:noFill/>
          </a:ln>
          <a:effectLst>
            <a:outerShdw blurRad="127000" rotWithShape="0" dir="5400000" dist="114245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8"/>
          <p:cNvSpPr txBox="1"/>
          <p:nvPr>
            <p:ph type="title"/>
          </p:nvPr>
        </p:nvSpPr>
        <p:spPr>
          <a:xfrm>
            <a:off x="729335" y="903529"/>
            <a:ext cx="602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  <a:defRPr sz="4800">
                <a:solidFill>
                  <a:srgbClr val="DF1F00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24" name="Google Shape;224;p38"/>
          <p:cNvSpPr txBox="1"/>
          <p:nvPr>
            <p:ph idx="1" type="body"/>
          </p:nvPr>
        </p:nvSpPr>
        <p:spPr>
          <a:xfrm>
            <a:off x="952500" y="4119320"/>
            <a:ext cx="5334000" cy="4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indent="-228600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6pPr>
            <a:lvl7pPr indent="-228600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7pPr>
            <a:lvl8pPr indent="-228600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8pPr>
            <a:lvl9pPr indent="-228600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9pPr>
          </a:lstStyle>
          <a:p/>
        </p:txBody>
      </p:sp>
      <p:sp>
        <p:nvSpPr>
          <p:cNvPr id="225" name="Google Shape;225;p38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&amp; サブタイトル" showMasterSp="0" type="title">
  <p:cSld name="TITLE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jisakura.jpg" id="233" name="Google Shape;233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40"/>
          <p:cNvSpPr/>
          <p:nvPr/>
        </p:nvSpPr>
        <p:spPr>
          <a:xfrm>
            <a:off x="-2584" y="4192129"/>
            <a:ext cx="13010100" cy="24237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  <a:effectLst>
            <a:outerShdw blurRad="152400" rotWithShape="0" dir="5400000" dist="150446">
              <a:srgbClr val="000000">
                <a:alpha val="5804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40"/>
          <p:cNvSpPr txBox="1"/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6400"/>
              <a:buFont typeface="Arial"/>
              <a:buNone/>
              <a:defRPr>
                <a:solidFill>
                  <a:srgbClr val="DF1F00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36" name="Google Shape;236;p40"/>
          <p:cNvSpPr txBox="1"/>
          <p:nvPr>
            <p:ph idx="1" type="body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anchorCtr="0" anchor="t" bIns="254000" lIns="254000" spcFirstLastPara="1" rIns="254000" wrap="square" tIns="25400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37" name="Google Shape;237;p40"/>
          <p:cNvSpPr txBox="1"/>
          <p:nvPr>
            <p:ph idx="12" type="sldNum"/>
          </p:nvPr>
        </p:nvSpPr>
        <p:spPr>
          <a:xfrm>
            <a:off x="-326812" y="-3008932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 type="tx">
  <p:cSld name="TITLE_AND_BODY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1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40" name="Google Shape;240;p41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4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41" name="Google Shape;241;p41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1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3" name="Google Shape;243;p41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" showMasterSp="0">
  <p:cSld name="タイトル（中央）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2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42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48" name="Google Shape;248;p42"/>
          <p:cNvSpPr txBox="1"/>
          <p:nvPr>
            <p:ph idx="12" type="sldNum"/>
          </p:nvPr>
        </p:nvSpPr>
        <p:spPr>
          <a:xfrm>
            <a:off x="12269112" y="91149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>
  <p:cSld name="タイトル&amp;箇条書き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51" name="Google Shape;251;p43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52" name="Google Shape;252;p43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" showMasterSp="0">
  <p:cSld name="タイトル（中央）">
    <p:bg>
      <p:bgPr>
        <a:blipFill rotWithShape="1">
          <a:blip r:embed="rId2">
            <a:alphaModFix/>
          </a:blip>
          <a:tile algn="tl" flip="none" tx="0" sx="99996" ty="0" sy="99996"/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5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>
  <p:cSld name="タイトル&amp;箇条書き 2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55" name="Google Shape;255;p44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6195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/>
            </a:lvl2pPr>
            <a:lvl3pPr indent="-36195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/>
            </a:lvl3pPr>
            <a:lvl4pPr indent="-36195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/>
            </a:lvl4pPr>
            <a:lvl5pPr indent="-36195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56" name="Google Shape;256;p44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背景写真のみ" showMasterSp="0">
  <p:cSld name="背景写真のみ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5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画像（横長）" showMasterSp="0">
  <p:cSld name="画像（横長）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46"/>
          <p:cNvSpPr/>
          <p:nvPr>
            <p:ph idx="2" type="pic"/>
          </p:nvPr>
        </p:nvSpPr>
        <p:spPr>
          <a:xfrm>
            <a:off x="381856" y="114242"/>
            <a:ext cx="12228300" cy="81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2" name="Google Shape;262;p46"/>
          <p:cNvSpPr txBox="1"/>
          <p:nvPr>
            <p:ph type="title"/>
          </p:nvPr>
        </p:nvSpPr>
        <p:spPr>
          <a:xfrm>
            <a:off x="1270000" y="7529485"/>
            <a:ext cx="10464900" cy="101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63" name="Google Shape;263;p46"/>
          <p:cNvSpPr txBox="1"/>
          <p:nvPr>
            <p:ph idx="1" type="body"/>
          </p:nvPr>
        </p:nvSpPr>
        <p:spPr>
          <a:xfrm>
            <a:off x="1270000" y="8766416"/>
            <a:ext cx="10464900" cy="8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64" name="Google Shape;264;p46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画像（縦長）" showMasterSp="0">
  <p:cSld name="画像（縦長）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47"/>
          <p:cNvSpPr/>
          <p:nvPr>
            <p:ph idx="2" type="pic"/>
          </p:nvPr>
        </p:nvSpPr>
        <p:spPr>
          <a:xfrm>
            <a:off x="3172417" y="635000"/>
            <a:ext cx="12357000" cy="8238000"/>
          </a:xfrm>
          <a:prstGeom prst="rect">
            <a:avLst/>
          </a:prstGeom>
          <a:noFill/>
          <a:ln>
            <a:noFill/>
          </a:ln>
          <a:effectLst>
            <a:outerShdw blurRad="127000" rotWithShape="0" dir="5400000" dist="114245">
              <a:srgbClr val="000000">
                <a:alpha val="4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8" name="Google Shape;268;p47"/>
          <p:cNvSpPr/>
          <p:nvPr/>
        </p:nvSpPr>
        <p:spPr>
          <a:xfrm>
            <a:off x="599644" y="618569"/>
            <a:ext cx="6293700" cy="8229600"/>
          </a:xfrm>
          <a:prstGeom prst="rect">
            <a:avLst/>
          </a:prstGeom>
          <a:solidFill>
            <a:srgbClr val="FFFFFF">
              <a:alpha val="96860"/>
            </a:srgbClr>
          </a:solidFill>
          <a:ln>
            <a:noFill/>
          </a:ln>
          <a:effectLst>
            <a:outerShdw blurRad="127000" rotWithShape="0" dir="5400000" dist="114245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47"/>
          <p:cNvSpPr txBox="1"/>
          <p:nvPr>
            <p:ph type="title"/>
          </p:nvPr>
        </p:nvSpPr>
        <p:spPr>
          <a:xfrm>
            <a:off x="729335" y="903529"/>
            <a:ext cx="602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  <a:defRPr sz="4800">
                <a:solidFill>
                  <a:srgbClr val="DF1F00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70" name="Google Shape;270;p47"/>
          <p:cNvSpPr txBox="1"/>
          <p:nvPr>
            <p:ph idx="1" type="body"/>
          </p:nvPr>
        </p:nvSpPr>
        <p:spPr>
          <a:xfrm>
            <a:off x="952500" y="4119320"/>
            <a:ext cx="5334000" cy="4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71" name="Google Shape;271;p47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上）">
  <p:cSld name="タイトル（上）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74" name="Google Shape;274;p48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箇条書き" showMasterSp="0">
  <p:cSld name="箇条書き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9"/>
          <p:cNvSpPr/>
          <p:nvPr/>
        </p:nvSpPr>
        <p:spPr>
          <a:xfrm>
            <a:off x="-15627" y="457519"/>
            <a:ext cx="13036200" cy="8838600"/>
          </a:xfrm>
          <a:prstGeom prst="rect">
            <a:avLst/>
          </a:prstGeom>
          <a:solidFill>
            <a:srgbClr val="FFFFFF">
              <a:alpha val="9020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9"/>
          <p:cNvSpPr txBox="1"/>
          <p:nvPr>
            <p:ph idx="1" type="body"/>
          </p:nvPr>
        </p:nvSpPr>
        <p:spPr>
          <a:xfrm>
            <a:off x="952500" y="1153762"/>
            <a:ext cx="11099700" cy="7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78" name="Google Shape;278;p49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49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、箇条書き、画像" showMasterSp="0">
  <p:cSld name="タイトル、箇条書き、画像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0"/>
          <p:cNvSpPr/>
          <p:nvPr>
            <p:ph idx="2" type="pic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rotWithShape="0" dir="5400000" dist="81340">
              <a:srgbClr val="000000">
                <a:alpha val="4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2" name="Google Shape;282;p50"/>
          <p:cNvSpPr txBox="1"/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83" name="Google Shape;283;p50"/>
          <p:cNvSpPr txBox="1"/>
          <p:nvPr>
            <p:ph idx="1" type="body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84" name="Google Shape;284;p5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50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6" name="Google Shape;286;p50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、箇条書き、画像 2画像" showMasterSp="0">
  <p:cSld name="タイトル、箇条書き、画像 2画像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1"/>
          <p:cNvSpPr/>
          <p:nvPr>
            <p:ph idx="2" type="pic"/>
          </p:nvPr>
        </p:nvSpPr>
        <p:spPr>
          <a:xfrm>
            <a:off x="4533900" y="2400300"/>
            <a:ext cx="9429600" cy="3174900"/>
          </a:xfrm>
          <a:prstGeom prst="rect">
            <a:avLst/>
          </a:prstGeom>
          <a:noFill/>
          <a:ln>
            <a:noFill/>
          </a:ln>
          <a:effectLst>
            <a:outerShdw blurRad="139700" rotWithShape="0" dir="5400000" dist="81340">
              <a:srgbClr val="000000">
                <a:alpha val="4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9" name="Google Shape;289;p51"/>
          <p:cNvSpPr txBox="1"/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290" name="Google Shape;290;p51"/>
          <p:cNvSpPr txBox="1"/>
          <p:nvPr>
            <p:ph idx="1" type="body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91" name="Google Shape;291;p51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51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3" name="Google Shape;293;p51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51"/>
          <p:cNvSpPr/>
          <p:nvPr>
            <p:ph idx="3" type="pic"/>
          </p:nvPr>
        </p:nvSpPr>
        <p:spPr>
          <a:xfrm>
            <a:off x="4533900" y="5817891"/>
            <a:ext cx="9429600" cy="3174900"/>
          </a:xfrm>
          <a:prstGeom prst="rect">
            <a:avLst/>
          </a:prstGeom>
          <a:noFill/>
          <a:ln>
            <a:noFill/>
          </a:ln>
          <a:effectLst>
            <a:outerShdw blurRad="139700" rotWithShape="0" dir="5400000" dist="81340">
              <a:srgbClr val="000000">
                <a:alpha val="4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引用" showMasterSp="0">
  <p:cSld name="引用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2"/>
          <p:cNvSpPr txBox="1"/>
          <p:nvPr>
            <p:ph idx="1" type="body"/>
          </p:nvPr>
        </p:nvSpPr>
        <p:spPr>
          <a:xfrm>
            <a:off x="1270000" y="8535368"/>
            <a:ext cx="104649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97" name="Google Shape;297;p52"/>
          <p:cNvSpPr txBox="1"/>
          <p:nvPr>
            <p:ph idx="2" type="body"/>
          </p:nvPr>
        </p:nvSpPr>
        <p:spPr>
          <a:xfrm>
            <a:off x="1270000" y="4267200"/>
            <a:ext cx="104649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  <a:defRPr sz="3800"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298" name="Google Shape;298;p5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52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写真" showMasterSp="0">
  <p:cSld name="写真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3"/>
          <p:cNvSpPr/>
          <p:nvPr>
            <p:ph idx="2" type="pic"/>
          </p:nvPr>
        </p:nvSpPr>
        <p:spPr>
          <a:xfrm>
            <a:off x="-812800" y="0"/>
            <a:ext cx="14622900" cy="97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2" name="Google Shape;302;p53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53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4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/>
            </a:lvl1pPr>
            <a:lvl2pPr indent="-391160" lvl="1" marL="9144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9" name="Google Shape;39;p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showMasterSp="0">
  <p:cSld name="空白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4"/>
          <p:cNvSpPr txBox="1"/>
          <p:nvPr>
            <p:ph idx="12" type="sldNum"/>
          </p:nvPr>
        </p:nvSpPr>
        <p:spPr>
          <a:xfrm>
            <a:off x="6272021" y="925195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&amp; サブタイトル" showMasterSp="0">
  <p:cSld name="タイトル &amp; サブタイトル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jisakura.jpg" id="307" name="Google Shape;307;p55"/>
          <p:cNvPicPr preferRelativeResize="0"/>
          <p:nvPr/>
        </p:nvPicPr>
        <p:blipFill rotWithShape="1">
          <a:blip r:embed="rId2">
            <a:alphaModFix/>
          </a:blip>
          <a:srcRect b="38526" l="0" r="0" t="3860"/>
          <a:stretch/>
        </p:blipFill>
        <p:spPr>
          <a:xfrm>
            <a:off x="0" y="-36808"/>
            <a:ext cx="13004800" cy="5619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55"/>
          <p:cNvSpPr txBox="1"/>
          <p:nvPr>
            <p:ph type="title"/>
          </p:nvPr>
        </p:nvSpPr>
        <p:spPr>
          <a:xfrm>
            <a:off x="0" y="5966568"/>
            <a:ext cx="13004700" cy="105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>
                <a:solidFill>
                  <a:srgbClr val="42424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09" name="Google Shape;309;p55"/>
          <p:cNvSpPr txBox="1"/>
          <p:nvPr>
            <p:ph idx="1" type="body"/>
          </p:nvPr>
        </p:nvSpPr>
        <p:spPr>
          <a:xfrm>
            <a:off x="1270000" y="8009586"/>
            <a:ext cx="10464900" cy="12255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anchorCtr="0" anchor="t" bIns="254000" lIns="254000" spcFirstLastPara="1" rIns="254000" wrap="square" tIns="254000">
            <a:norm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3200"/>
              <a:buFont typeface="Arial"/>
              <a:buNone/>
              <a:defRPr>
                <a:solidFill>
                  <a:srgbClr val="9E9E9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3200"/>
              <a:buFont typeface="Arial"/>
              <a:buNone/>
              <a:defRPr>
                <a:solidFill>
                  <a:srgbClr val="9E9E9E"/>
                </a:solidFill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3200"/>
              <a:buFont typeface="Arial"/>
              <a:buNone/>
              <a:defRPr>
                <a:solidFill>
                  <a:srgbClr val="9E9E9E"/>
                </a:solidFill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3200"/>
              <a:buFont typeface="Arial"/>
              <a:buNone/>
              <a:defRPr>
                <a:solidFill>
                  <a:srgbClr val="9E9E9E"/>
                </a:solidFill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3200"/>
              <a:buFont typeface="Arial"/>
              <a:buNone/>
              <a:defRPr>
                <a:solidFill>
                  <a:srgbClr val="9E9E9E"/>
                </a:solidFill>
              </a:defRPr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10" name="Google Shape;310;p55"/>
          <p:cNvSpPr txBox="1"/>
          <p:nvPr>
            <p:ph idx="12" type="sldNum"/>
          </p:nvPr>
        </p:nvSpPr>
        <p:spPr>
          <a:xfrm>
            <a:off x="-326812" y="-3008932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1" name="Google Shape;311;p55"/>
          <p:cNvSpPr/>
          <p:nvPr/>
        </p:nvSpPr>
        <p:spPr>
          <a:xfrm>
            <a:off x="5232091" y="7408381"/>
            <a:ext cx="2540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55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" showMasterSp="0">
  <p:cSld name="タイトル（中央） 2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56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56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17" name="Google Shape;317;p56"/>
          <p:cNvSpPr txBox="1"/>
          <p:nvPr>
            <p:ph idx="12" type="sldNum"/>
          </p:nvPr>
        </p:nvSpPr>
        <p:spPr>
          <a:xfrm>
            <a:off x="12269112" y="91149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、箇条書き、画像" showMasterSp="0">
  <p:cSld name="タイトル、箇条書き、画像 2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7"/>
          <p:cNvSpPr/>
          <p:nvPr>
            <p:ph idx="2" type="pic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rotWithShape="0" dir="5400000" dist="81340">
              <a:srgbClr val="000000">
                <a:alpha val="498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0" name="Google Shape;320;p57"/>
          <p:cNvSpPr txBox="1"/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21" name="Google Shape;321;p57"/>
          <p:cNvSpPr txBox="1"/>
          <p:nvPr>
            <p:ph idx="1" type="body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22" name="Google Shape;322;p5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57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4" name="Google Shape;324;p57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3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8"/>
          <p:cNvSpPr/>
          <p:nvPr/>
        </p:nvSpPr>
        <p:spPr>
          <a:xfrm>
            <a:off x="-15627" y="-1003"/>
            <a:ext cx="13036200" cy="9297000"/>
          </a:xfrm>
          <a:prstGeom prst="rect">
            <a:avLst/>
          </a:prstGeom>
          <a:solidFill>
            <a:srgbClr val="FFFFFF">
              <a:alpha val="9020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58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28" name="Google Shape;328;p58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29" name="Google Shape;329;p5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58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1" name="Google Shape;331;p58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 1">
  <p:cSld name="タイトル&amp;箇条書き 4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9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34" name="Google Shape;334;p59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6195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/>
            </a:lvl2pPr>
            <a:lvl3pPr indent="-36195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/>
            </a:lvl3pPr>
            <a:lvl4pPr indent="-36195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/>
            </a:lvl4pPr>
            <a:lvl5pPr indent="-36195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35" name="Google Shape;335;p59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 2" showMasterSp="0">
  <p:cSld name="タイトル&amp;箇条書き 5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0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38" name="Google Shape;338;p60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4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39" name="Google Shape;339;p6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60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1" name="Google Shape;341;p60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 3" showMasterSp="0">
  <p:cSld name="タイトル&amp;箇条書き 6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1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44" name="Google Shape;344;p61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9116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  <a:defRPr sz="3200">
                <a:solidFill>
                  <a:srgbClr val="000000"/>
                </a:solidFill>
              </a:defRPr>
            </a:lvl2pPr>
            <a:lvl3pPr indent="-381000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solidFill>
                  <a:srgbClr val="000000"/>
                </a:solidFill>
              </a:defRPr>
            </a:lvl3pPr>
            <a:lvl4pPr indent="-381000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solidFill>
                  <a:srgbClr val="000000"/>
                </a:solidFill>
              </a:defRPr>
            </a:lvl4pPr>
            <a:lvl5pPr indent="-381000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solidFill>
                  <a:srgbClr val="000000"/>
                </a:solidFill>
              </a:defRPr>
            </a:lvl5pPr>
            <a:lvl6pPr indent="-314325" lvl="5" marL="2743200" rtl="0" algn="l">
              <a:lnSpc>
                <a:spcPct val="14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4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4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4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45" name="Google Shape;345;p61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61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7" name="Google Shape;347;p61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3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56" name="Google Shape;356;p63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4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57" name="Google Shape;357;p63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63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9" name="Google Shape;359;p63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" showMasterSp="0">
  <p:cSld name="タイトル（中央）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64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64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64" name="Google Shape;364;p64"/>
          <p:cNvSpPr txBox="1"/>
          <p:nvPr>
            <p:ph idx="12" type="sldNum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 1" showMasterSp="0">
  <p:cSld name="TITLE_AND_BODY_1">
    <p:bg>
      <p:bgPr>
        <a:blipFill rotWithShape="1">
          <a:blip r:embed="rId2">
            <a:alphaModFix/>
          </a:blip>
          <a:tile algn="tl" flip="none" tx="0" sx="99996" ty="0" sy="99996"/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7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7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12269112" y="91149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(右よせ）" showMasterSp="0" type="tx">
  <p:cSld name="TITLE_AND_BODY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65"/>
          <p:cNvSpPr txBox="1"/>
          <p:nvPr>
            <p:ph type="title"/>
          </p:nvPr>
        </p:nvSpPr>
        <p:spPr>
          <a:xfrm>
            <a:off x="2051174" y="-3368"/>
            <a:ext cx="10517400" cy="16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>
                <a:solidFill>
                  <a:srgbClr val="42424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67" name="Google Shape;367;p65"/>
          <p:cNvSpPr txBox="1"/>
          <p:nvPr>
            <p:ph idx="1" type="body"/>
          </p:nvPr>
        </p:nvSpPr>
        <p:spPr>
          <a:xfrm>
            <a:off x="2024852" y="2031722"/>
            <a:ext cx="10570200" cy="729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>
                <a:latin typeface="Arial"/>
                <a:ea typeface="Arial"/>
                <a:cs typeface="Arial"/>
                <a:sym typeface="Arial"/>
              </a:defRPr>
            </a:lvl2pPr>
            <a:lvl3pPr indent="-4191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3B00"/>
              </a:buClr>
              <a:buSzPts val="3000"/>
              <a:buFont typeface="Arial"/>
              <a:buChar char="✓"/>
              <a:defRPr sz="3000"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68" name="Google Shape;368;p65"/>
          <p:cNvSpPr/>
          <p:nvPr/>
        </p:nvSpPr>
        <p:spPr>
          <a:xfrm>
            <a:off x="6039592" y="1575599"/>
            <a:ext cx="2540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65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ujisakura.jpg" id="370" name="Google Shape;370;p65"/>
          <p:cNvPicPr preferRelativeResize="0"/>
          <p:nvPr/>
        </p:nvPicPr>
        <p:blipFill rotWithShape="1">
          <a:blip r:embed="rId2">
            <a:alphaModFix/>
          </a:blip>
          <a:srcRect b="0" l="30077" r="57425" t="0"/>
          <a:stretch/>
        </p:blipFill>
        <p:spPr>
          <a:xfrm>
            <a:off x="-5438" y="4"/>
            <a:ext cx="1624963" cy="9753602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65"/>
          <p:cNvSpPr/>
          <p:nvPr/>
        </p:nvSpPr>
        <p:spPr>
          <a:xfrm>
            <a:off x="447968" y="406244"/>
            <a:ext cx="711300" cy="711300"/>
          </a:xfrm>
          <a:prstGeom prst="ellipse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65"/>
          <p:cNvSpPr txBox="1"/>
          <p:nvPr>
            <p:ph idx="12" type="sldNum"/>
          </p:nvPr>
        </p:nvSpPr>
        <p:spPr>
          <a:xfrm>
            <a:off x="451365" y="584044"/>
            <a:ext cx="7113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showMasterSp="0">
  <p:cSld name="空白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6"/>
          <p:cNvSpPr txBox="1"/>
          <p:nvPr>
            <p:ph idx="12" type="sldNum"/>
          </p:nvPr>
        </p:nvSpPr>
        <p:spPr>
          <a:xfrm>
            <a:off x="6272021" y="925195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 &amp; サブタイトル" showMasterSp="0" type="title">
  <p:cSld name="TITLE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jisakura.jpg" id="376" name="Google Shape;376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67"/>
          <p:cNvSpPr/>
          <p:nvPr/>
        </p:nvSpPr>
        <p:spPr>
          <a:xfrm>
            <a:off x="-2584" y="4192129"/>
            <a:ext cx="13010100" cy="2423700"/>
          </a:xfrm>
          <a:prstGeom prst="rect">
            <a:avLst/>
          </a:prstGeom>
          <a:solidFill>
            <a:srgbClr val="FFFFFF">
              <a:alpha val="85100"/>
            </a:srgbClr>
          </a:solidFill>
          <a:ln>
            <a:noFill/>
          </a:ln>
          <a:effectLst>
            <a:outerShdw blurRad="152400" rotWithShape="0" dir="5400000" dist="150446">
              <a:srgbClr val="000000">
                <a:alpha val="5804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67"/>
          <p:cNvSpPr txBox="1"/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6400"/>
              <a:buFont typeface="Arial"/>
              <a:buNone/>
              <a:defRPr>
                <a:solidFill>
                  <a:srgbClr val="DF1F00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79" name="Google Shape;379;p67"/>
          <p:cNvSpPr txBox="1"/>
          <p:nvPr>
            <p:ph idx="1" type="body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100"/>
            </a:srgbClr>
          </a:solidFill>
          <a:ln>
            <a:noFill/>
          </a:ln>
        </p:spPr>
        <p:txBody>
          <a:bodyPr anchorCtr="0" anchor="t" bIns="254000" lIns="254000" spcFirstLastPara="1" rIns="254000" wrap="square" tIns="2540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80" name="Google Shape;380;p67"/>
          <p:cNvSpPr txBox="1"/>
          <p:nvPr>
            <p:ph idx="12" type="sldNum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2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8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5800"/>
              <a:buFont typeface="Arial"/>
              <a:buNone/>
              <a:defRPr sz="5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83" name="Google Shape;383;p68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84" name="Google Shape;384;p6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68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6" name="Google Shape;386;p68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上）">
  <p:cSld name="タイトル（上）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9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89" name="Google Shape;389;p69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3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0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392" name="Google Shape;392;p70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4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393" name="Google Shape;393;p7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70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5" name="Google Shape;395;p70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" showMasterSp="0">
  <p:cSld name="タイトル（中央） 2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71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71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71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00" name="Google Shape;400;p71"/>
          <p:cNvSpPr txBox="1"/>
          <p:nvPr>
            <p:ph idx="12" type="sldNum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4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72"/>
          <p:cNvSpPr/>
          <p:nvPr/>
        </p:nvSpPr>
        <p:spPr>
          <a:xfrm>
            <a:off x="-15627" y="-1003"/>
            <a:ext cx="13036200" cy="9297000"/>
          </a:xfrm>
          <a:prstGeom prst="rect">
            <a:avLst/>
          </a:prstGeom>
          <a:solidFill>
            <a:srgbClr val="FFFFFF">
              <a:alpha val="9020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72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04" name="Google Shape;404;p72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05" name="Google Shape;405;p7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72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7" name="Google Shape;407;p72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>
  <p:cSld name="タイトル&amp;箇条書き 5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3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10" name="Google Shape;410;p73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11" name="Google Shape;411;p73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6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74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14" name="Google Shape;414;p74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15" name="Google Shape;415;p7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74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7" name="Google Shape;417;p74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/>
            </a:lvl1pPr>
            <a:lvl2pPr indent="-381000" lvl="1" marL="9144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indent="-381000" lvl="2" marL="1371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indent="-381000" lvl="3" marL="18288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indent="-381000" lvl="4" marL="2286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indent="-2286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0" name="Google Shape;50;p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画像（横長）" showMasterSp="0">
  <p:cSld name="画像（横長）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75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75"/>
          <p:cNvSpPr/>
          <p:nvPr>
            <p:ph idx="2" type="pic"/>
          </p:nvPr>
        </p:nvSpPr>
        <p:spPr>
          <a:xfrm>
            <a:off x="381856" y="114242"/>
            <a:ext cx="12228300" cy="81564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75"/>
          <p:cNvSpPr txBox="1"/>
          <p:nvPr>
            <p:ph type="title"/>
          </p:nvPr>
        </p:nvSpPr>
        <p:spPr>
          <a:xfrm>
            <a:off x="1270000" y="7529485"/>
            <a:ext cx="10464900" cy="10197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22" name="Google Shape;422;p75"/>
          <p:cNvSpPr txBox="1"/>
          <p:nvPr>
            <p:ph idx="1" type="body"/>
          </p:nvPr>
        </p:nvSpPr>
        <p:spPr>
          <a:xfrm>
            <a:off x="1270000" y="8766416"/>
            <a:ext cx="10464900" cy="8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23" name="Google Shape;423;p75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画像（縦長）" showMasterSp="0">
  <p:cSld name="画像（縦長）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76"/>
          <p:cNvSpPr/>
          <p:nvPr>
            <p:ph idx="2" type="pic"/>
          </p:nvPr>
        </p:nvSpPr>
        <p:spPr>
          <a:xfrm>
            <a:off x="3172417" y="635000"/>
            <a:ext cx="12357000" cy="8238000"/>
          </a:xfrm>
          <a:prstGeom prst="rect">
            <a:avLst/>
          </a:prstGeom>
          <a:noFill/>
          <a:ln>
            <a:noFill/>
          </a:ln>
          <a:effectLst>
            <a:outerShdw blurRad="127000" rotWithShape="0" dir="5400000" dist="114245">
              <a:srgbClr val="000000">
                <a:alpha val="49410"/>
              </a:srgbClr>
            </a:outerShdw>
          </a:effectLst>
        </p:spPr>
      </p:sp>
      <p:sp>
        <p:nvSpPr>
          <p:cNvPr id="427" name="Google Shape;427;p76"/>
          <p:cNvSpPr/>
          <p:nvPr/>
        </p:nvSpPr>
        <p:spPr>
          <a:xfrm>
            <a:off x="599644" y="618569"/>
            <a:ext cx="6293700" cy="8229600"/>
          </a:xfrm>
          <a:prstGeom prst="rect">
            <a:avLst/>
          </a:prstGeom>
          <a:solidFill>
            <a:srgbClr val="FFFFFF">
              <a:alpha val="96470"/>
            </a:srgbClr>
          </a:solidFill>
          <a:ln>
            <a:noFill/>
          </a:ln>
          <a:effectLst>
            <a:outerShdw blurRad="127000" rotWithShape="0" dir="5400000" dist="114245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76"/>
          <p:cNvSpPr txBox="1"/>
          <p:nvPr>
            <p:ph type="title"/>
          </p:nvPr>
        </p:nvSpPr>
        <p:spPr>
          <a:xfrm>
            <a:off x="729335" y="903529"/>
            <a:ext cx="602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  <a:defRPr sz="4800">
                <a:solidFill>
                  <a:srgbClr val="DF1F00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29" name="Google Shape;429;p76"/>
          <p:cNvSpPr txBox="1"/>
          <p:nvPr>
            <p:ph idx="1" type="body"/>
          </p:nvPr>
        </p:nvSpPr>
        <p:spPr>
          <a:xfrm>
            <a:off x="952500" y="4119320"/>
            <a:ext cx="5334000" cy="4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30" name="Google Shape;430;p76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箇条書き" showMasterSp="0">
  <p:cSld name="箇条書き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7"/>
          <p:cNvSpPr/>
          <p:nvPr/>
        </p:nvSpPr>
        <p:spPr>
          <a:xfrm>
            <a:off x="-15627" y="457519"/>
            <a:ext cx="13036200" cy="8838600"/>
          </a:xfrm>
          <a:prstGeom prst="rect">
            <a:avLst/>
          </a:prstGeom>
          <a:solidFill>
            <a:srgbClr val="FFFFFF">
              <a:alpha val="9020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77"/>
          <p:cNvSpPr txBox="1"/>
          <p:nvPr>
            <p:ph idx="1" type="body"/>
          </p:nvPr>
        </p:nvSpPr>
        <p:spPr>
          <a:xfrm>
            <a:off x="952500" y="1153762"/>
            <a:ext cx="11099700" cy="7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34" name="Google Shape;434;p7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77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、箇条書き、画像" showMasterSp="0">
  <p:cSld name="タイトル、箇条書き、画像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8"/>
          <p:cNvSpPr/>
          <p:nvPr>
            <p:ph idx="2" type="pic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rotWithShape="0" dir="5400000" dist="81340">
              <a:srgbClr val="000000">
                <a:alpha val="49410"/>
              </a:srgbClr>
            </a:outerShdw>
          </a:effectLst>
        </p:spPr>
      </p:sp>
      <p:sp>
        <p:nvSpPr>
          <p:cNvPr id="438" name="Google Shape;438;p78"/>
          <p:cNvSpPr txBox="1"/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39" name="Google Shape;439;p78"/>
          <p:cNvSpPr txBox="1"/>
          <p:nvPr>
            <p:ph idx="1" type="body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40" name="Google Shape;440;p7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78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2" name="Google Shape;442;p78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、箇条書き、画像 2画像" showMasterSp="0">
  <p:cSld name="タイトル、箇条書き、画像 2画像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79"/>
          <p:cNvSpPr/>
          <p:nvPr>
            <p:ph idx="2" type="pic"/>
          </p:nvPr>
        </p:nvSpPr>
        <p:spPr>
          <a:xfrm>
            <a:off x="4533900" y="2400300"/>
            <a:ext cx="9429600" cy="3174900"/>
          </a:xfrm>
          <a:prstGeom prst="rect">
            <a:avLst/>
          </a:prstGeom>
          <a:noFill/>
          <a:ln>
            <a:noFill/>
          </a:ln>
          <a:effectLst>
            <a:outerShdw blurRad="139700" rotWithShape="0" dir="5400000" dist="81340">
              <a:srgbClr val="000000">
                <a:alpha val="49410"/>
              </a:srgbClr>
            </a:outerShdw>
          </a:effectLst>
        </p:spPr>
      </p:sp>
      <p:sp>
        <p:nvSpPr>
          <p:cNvPr id="445" name="Google Shape;445;p79"/>
          <p:cNvSpPr txBox="1"/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46" name="Google Shape;446;p79"/>
          <p:cNvSpPr txBox="1"/>
          <p:nvPr>
            <p:ph idx="1" type="body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14325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47" name="Google Shape;447;p79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79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9" name="Google Shape;449;p79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79"/>
          <p:cNvSpPr/>
          <p:nvPr>
            <p:ph idx="3" type="pic"/>
          </p:nvPr>
        </p:nvSpPr>
        <p:spPr>
          <a:xfrm>
            <a:off x="4533900" y="5817891"/>
            <a:ext cx="9429600" cy="3174900"/>
          </a:xfrm>
          <a:prstGeom prst="rect">
            <a:avLst/>
          </a:prstGeom>
          <a:noFill/>
          <a:ln>
            <a:noFill/>
          </a:ln>
          <a:effectLst>
            <a:outerShdw blurRad="139700" rotWithShape="0" dir="5400000" dist="81340">
              <a:srgbClr val="000000">
                <a:alpha val="49410"/>
              </a:srgbClr>
            </a:outerShdw>
          </a:effectLst>
        </p:spPr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引用" showMasterSp="0">
  <p:cSld name="引用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0"/>
          <p:cNvSpPr txBox="1"/>
          <p:nvPr>
            <p:ph idx="1" type="body"/>
          </p:nvPr>
        </p:nvSpPr>
        <p:spPr>
          <a:xfrm>
            <a:off x="1270000" y="8535368"/>
            <a:ext cx="104649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53" name="Google Shape;453;p80"/>
          <p:cNvSpPr txBox="1"/>
          <p:nvPr>
            <p:ph idx="2" type="body"/>
          </p:nvPr>
        </p:nvSpPr>
        <p:spPr>
          <a:xfrm>
            <a:off x="1270000" y="4267200"/>
            <a:ext cx="104649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  <a:defRPr sz="3800"/>
            </a:lvl1pPr>
            <a:lvl2pPr indent="-314325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54" name="Google Shape;454;p8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80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背景写真のみ" showMasterSp="0">
  <p:cSld name="背景写真のみ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81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写真" showMasterSp="0">
  <p:cSld name="写真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82"/>
          <p:cNvSpPr/>
          <p:nvPr>
            <p:ph idx="2" type="pic"/>
          </p:nvPr>
        </p:nvSpPr>
        <p:spPr>
          <a:xfrm>
            <a:off x="-812800" y="0"/>
            <a:ext cx="14622900" cy="9753600"/>
          </a:xfrm>
          <a:prstGeom prst="rect">
            <a:avLst/>
          </a:prstGeom>
          <a:noFill/>
          <a:ln>
            <a:noFill/>
          </a:ln>
        </p:spPr>
      </p:sp>
      <p:sp>
        <p:nvSpPr>
          <p:cNvPr id="460" name="Google Shape;460;p8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82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7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83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5800"/>
              <a:buFont typeface="Arial"/>
              <a:buNone/>
              <a:defRPr sz="5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64" name="Google Shape;464;p83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1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1"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65" name="Google Shape;465;p83"/>
          <p:cNvSpPr/>
          <p:nvPr/>
        </p:nvSpPr>
        <p:spPr>
          <a:xfrm>
            <a:off x="12137539" y="8924439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83"/>
          <p:cNvSpPr/>
          <p:nvPr/>
        </p:nvSpPr>
        <p:spPr>
          <a:xfrm>
            <a:off x="329337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83"/>
          <p:cNvSpPr txBox="1"/>
          <p:nvPr>
            <p:ph idx="12" type="sldNum"/>
          </p:nvPr>
        </p:nvSpPr>
        <p:spPr>
          <a:xfrm>
            <a:off x="12294727" y="9102239"/>
            <a:ext cx="3969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8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84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70" name="Google Shape;470;p84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20040" lvl="1" marL="914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40"/>
              <a:buChar char="•"/>
              <a:defRPr/>
            </a:lvl2pPr>
            <a:lvl3pPr indent="-314325" lvl="2" marL="1371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indent="-314325" lvl="3" marL="1828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indent="-314325" lvl="4" marL="22860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indent="-314325" lvl="5" marL="27432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indent="-314325" lvl="6" marL="32004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indent="-314325" lvl="7" marL="36576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indent="-314325" lvl="8" marL="411480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471" name="Google Shape;471;p8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84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3" name="Google Shape;473;p84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indent="-391160" lvl="1" marL="9144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Char char="•"/>
              <a:defRPr sz="3200"/>
            </a:lvl2pPr>
            <a:lvl3pPr indent="-381000" lvl="2" marL="1371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indent="-381000" lvl="3" marL="18288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indent="-381000" lvl="4" marL="2286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indent="-2286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6" name="Google Shape;56;p9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のコピー 1" showMasterSp="0">
  <p:cSld name="タイトル&amp;箇条書きのコピー 1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85"/>
          <p:cNvSpPr txBox="1"/>
          <p:nvPr>
            <p:ph type="title"/>
          </p:nvPr>
        </p:nvSpPr>
        <p:spPr>
          <a:xfrm>
            <a:off x="812239" y="-3368"/>
            <a:ext cx="11367600" cy="16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476" name="Google Shape;476;p85"/>
          <p:cNvSpPr txBox="1"/>
          <p:nvPr>
            <p:ph idx="1" type="body"/>
          </p:nvPr>
        </p:nvSpPr>
        <p:spPr>
          <a:xfrm>
            <a:off x="812239" y="2021228"/>
            <a:ext cx="11367600" cy="729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4572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2pPr>
            <a:lvl3pPr indent="-4064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02000"/>
              </a:buClr>
              <a:buSzPts val="2800"/>
              <a:buFont typeface="Arial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7" name="Google Shape;477;p85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85"/>
          <p:cNvSpPr txBox="1"/>
          <p:nvPr>
            <p:ph idx="12" type="sldNum"/>
          </p:nvPr>
        </p:nvSpPr>
        <p:spPr>
          <a:xfrm>
            <a:off x="12211200" y="584044"/>
            <a:ext cx="7113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 1" showMasterSp="0">
  <p:cSld name="TITLE_AND_BODY_1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86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86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83" name="Google Shape;483;p86"/>
          <p:cNvSpPr txBox="1"/>
          <p:nvPr>
            <p:ph idx="12" type="sldNum"/>
          </p:nvPr>
        </p:nvSpPr>
        <p:spPr>
          <a:xfrm>
            <a:off x="12269112" y="91149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（中央） 2" showMasterSp="0">
  <p:cSld name="TITLE_AND_BODY_2">
    <p:bg>
      <p:bgPr>
        <a:blipFill rotWithShape="1">
          <a:blip r:embed="rId2">
            <a:alphaModFix/>
          </a:blip>
          <a:tile algn="tl" flip="none" tx="0" sx="99997" ty="0" sy="99997"/>
        </a:blip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7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120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87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/>
        </p:txBody>
      </p:sp>
      <p:sp>
        <p:nvSpPr>
          <p:cNvPr id="488" name="Google Shape;488;p87"/>
          <p:cNvSpPr txBox="1"/>
          <p:nvPr>
            <p:ph idx="12" type="sldNum"/>
          </p:nvPr>
        </p:nvSpPr>
        <p:spPr>
          <a:xfrm>
            <a:off x="12269112" y="91149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&amp;箇条書き" showMasterSp="0">
  <p:cSld name="タイトル&amp;箇条書き 3">
    <p:bg>
      <p:bgPr>
        <a:blipFill rotWithShape="1">
          <a:blip r:embed="rId2">
            <a:alphaModFix/>
          </a:blip>
          <a:tile algn="tl" flip="none" tx="0" sx="99996" ty="0" sy="99996"/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/>
        </p:nvSpPr>
        <p:spPr>
          <a:xfrm>
            <a:off x="-15627" y="-1003"/>
            <a:ext cx="13036200" cy="9297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0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/>
        </p:txBody>
      </p:sp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1pPr>
            <a:lvl2pPr indent="-381000" lvl="1" marL="9144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indent="-381000" lvl="2" marL="1371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indent="-381000" lvl="3" marL="18288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indent="-381000" lvl="4" marL="2286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indent="-2286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" name="Google Shape;65;p10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1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5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45.xml"/><Relationship Id="rId21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23" Type="http://schemas.openxmlformats.org/officeDocument/2006/relationships/theme" Target="../theme/theme3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54.xml"/><Relationship Id="rId6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53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77.xml"/><Relationship Id="rId22" Type="http://schemas.openxmlformats.org/officeDocument/2006/relationships/slideLayout" Target="../slideLayouts/slideLayout79.xml"/><Relationship Id="rId21" Type="http://schemas.openxmlformats.org/officeDocument/2006/relationships/slideLayout" Target="../slideLayouts/slideLayout78.xml"/><Relationship Id="rId24" Type="http://schemas.openxmlformats.org/officeDocument/2006/relationships/slideLayout" Target="../slideLayouts/slideLayout81.xml"/><Relationship Id="rId23" Type="http://schemas.openxmlformats.org/officeDocument/2006/relationships/slideLayout" Target="../slideLayouts/slideLayout80.xml"/><Relationship Id="rId1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9.xml"/><Relationship Id="rId3" Type="http://schemas.openxmlformats.org/officeDocument/2006/relationships/slideLayout" Target="../slideLayouts/slideLayout60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26" Type="http://schemas.openxmlformats.org/officeDocument/2006/relationships/theme" Target="../theme/theme6.xml"/><Relationship Id="rId25" Type="http://schemas.openxmlformats.org/officeDocument/2006/relationships/slideLayout" Target="../slideLayouts/slideLayout82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7.xml"/><Relationship Id="rId13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2.xml"/><Relationship Id="rId14" Type="http://schemas.openxmlformats.org/officeDocument/2006/relationships/slideLayout" Target="../slideLayouts/slideLayout71.xml"/><Relationship Id="rId17" Type="http://schemas.openxmlformats.org/officeDocument/2006/relationships/slideLayout" Target="../slideLayouts/slideLayout74.xml"/><Relationship Id="rId16" Type="http://schemas.openxmlformats.org/officeDocument/2006/relationships/slideLayout" Target="../slideLayouts/slideLayout73.xml"/><Relationship Id="rId19" Type="http://schemas.openxmlformats.org/officeDocument/2006/relationships/slideLayout" Target="../slideLayouts/slideLayout76.xml"/><Relationship Id="rId18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051174" y="-3368"/>
            <a:ext cx="10517400" cy="16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M PLUS 1p"/>
              <a:buNone/>
              <a:defRPr b="1" i="0" sz="6400" u="none" cap="none" strike="noStrike">
                <a:solidFill>
                  <a:srgbClr val="424242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024852" y="2031722"/>
            <a:ext cx="10570200" cy="729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  <a:defRPr b="0" i="0" sz="3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✓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6039592" y="1575599"/>
            <a:ext cx="2540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ujisakura.jpg" id="10" name="Google Shape;10;p1"/>
          <p:cNvPicPr preferRelativeResize="0"/>
          <p:nvPr/>
        </p:nvPicPr>
        <p:blipFill rotWithShape="1">
          <a:blip r:embed="rId1">
            <a:alphaModFix/>
          </a:blip>
          <a:srcRect b="0" l="30078" r="57424" t="0"/>
          <a:stretch/>
        </p:blipFill>
        <p:spPr>
          <a:xfrm>
            <a:off x="-5438" y="4"/>
            <a:ext cx="1624963" cy="975360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/>
          <p:nvPr/>
        </p:nvSpPr>
        <p:spPr>
          <a:xfrm>
            <a:off x="447968" y="406244"/>
            <a:ext cx="711300" cy="711300"/>
          </a:xfrm>
          <a:prstGeom prst="ellipse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451365" y="584044"/>
            <a:ext cx="7113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/>
          <p:nvPr>
            <p:ph type="title"/>
          </p:nvPr>
        </p:nvSpPr>
        <p:spPr>
          <a:xfrm>
            <a:off x="2051174" y="-3368"/>
            <a:ext cx="10517400" cy="16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M PLUS 1p"/>
              <a:buNone/>
              <a:defRPr b="1" i="0" sz="6400" u="none" cap="none" strike="noStrike">
                <a:solidFill>
                  <a:srgbClr val="424242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" type="body"/>
          </p:nvPr>
        </p:nvSpPr>
        <p:spPr>
          <a:xfrm>
            <a:off x="2024852" y="2031722"/>
            <a:ext cx="10570200" cy="729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 i="0" sz="3800" u="none" cap="none" strike="noStrike">
                <a:solidFill>
                  <a:srgbClr val="000000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i="0" sz="3600" u="none" cap="none" strike="noStrike">
                <a:solidFill>
                  <a:srgbClr val="000000"/>
                </a:solidFill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200"/>
              <a:buChar char="✓"/>
              <a:defRPr i="0" sz="3200" u="none" cap="none" strike="noStrike">
                <a:solidFill>
                  <a:srgbClr val="000000"/>
                </a:solidFill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Char char="•"/>
              <a:defRPr i="0" sz="2800" u="none" cap="none" strike="noStrike">
                <a:solidFill>
                  <a:srgbClr val="000000"/>
                </a:solidFill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Char char="•"/>
              <a:defRPr i="0" sz="2800" u="none" cap="none" strike="noStrike">
                <a:solidFill>
                  <a:srgbClr val="000000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i="0" sz="2400" u="none" cap="none" strike="noStrike">
                <a:solidFill>
                  <a:srgbClr val="000000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i="0" sz="2400" u="none" cap="none" strike="noStrike">
                <a:solidFill>
                  <a:srgbClr val="000000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i="0" sz="2400" u="none" cap="none" strike="noStrike">
                <a:solidFill>
                  <a:srgbClr val="000000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i="0" sz="24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" name="Google Shape;78;p13"/>
          <p:cNvSpPr/>
          <p:nvPr/>
        </p:nvSpPr>
        <p:spPr>
          <a:xfrm>
            <a:off x="6039592" y="1575599"/>
            <a:ext cx="2540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3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ujisakura.jpg" id="80" name="Google Shape;80;p13"/>
          <p:cNvPicPr preferRelativeResize="0"/>
          <p:nvPr/>
        </p:nvPicPr>
        <p:blipFill rotWithShape="1">
          <a:blip r:embed="rId1">
            <a:alphaModFix/>
          </a:blip>
          <a:srcRect b="0" l="30078" r="57425" t="0"/>
          <a:stretch/>
        </p:blipFill>
        <p:spPr>
          <a:xfrm>
            <a:off x="-5438" y="4"/>
            <a:ext cx="1624963" cy="9753602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3"/>
          <p:cNvSpPr/>
          <p:nvPr/>
        </p:nvSpPr>
        <p:spPr>
          <a:xfrm>
            <a:off x="447968" y="406244"/>
            <a:ext cx="711300" cy="711300"/>
          </a:xfrm>
          <a:prstGeom prst="ellipse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451365" y="584044"/>
            <a:ext cx="7113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2051174" y="-3368"/>
            <a:ext cx="10517400" cy="16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M PLUS 1p"/>
              <a:buNone/>
              <a:defRPr b="1" i="0" sz="6400" u="none" cap="none" strike="noStrike">
                <a:solidFill>
                  <a:srgbClr val="424242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2024852" y="2031722"/>
            <a:ext cx="10570200" cy="729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  <a:defRPr b="0" i="0" sz="3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✓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5"/>
          <p:cNvSpPr/>
          <p:nvPr/>
        </p:nvSpPr>
        <p:spPr>
          <a:xfrm>
            <a:off x="6039592" y="1575599"/>
            <a:ext cx="2540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5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ujisakura.jpg" id="150" name="Google Shape;150;p25"/>
          <p:cNvPicPr preferRelativeResize="0"/>
          <p:nvPr/>
        </p:nvPicPr>
        <p:blipFill rotWithShape="1">
          <a:blip r:embed="rId1">
            <a:alphaModFix/>
          </a:blip>
          <a:srcRect b="0" l="30077" r="57425" t="0"/>
          <a:stretch/>
        </p:blipFill>
        <p:spPr>
          <a:xfrm>
            <a:off x="-5438" y="4"/>
            <a:ext cx="1624963" cy="975360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5"/>
          <p:cNvSpPr/>
          <p:nvPr/>
        </p:nvSpPr>
        <p:spPr>
          <a:xfrm>
            <a:off x="447968" y="406244"/>
            <a:ext cx="711300" cy="711300"/>
          </a:xfrm>
          <a:prstGeom prst="ellipse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5"/>
          <p:cNvSpPr txBox="1"/>
          <p:nvPr>
            <p:ph idx="12" type="sldNum"/>
          </p:nvPr>
        </p:nvSpPr>
        <p:spPr>
          <a:xfrm>
            <a:off x="451365" y="584044"/>
            <a:ext cx="7113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8" name="Google Shape;228;p39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9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  <p:sp>
        <p:nvSpPr>
          <p:cNvPr id="230" name="Google Shape;230;p39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9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  <p:sldLayoutId id="2147483704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2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b="0" i="0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6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62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  <p:sp>
        <p:nvSpPr>
          <p:cNvPr id="352" name="Google Shape;352;p62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rotWithShape="0" dir="5400000" dist="25400">
              <a:srgbClr val="000000">
                <a:alpha val="4941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62"/>
          <p:cNvSpPr txBox="1"/>
          <p:nvPr>
            <p:ph idx="1" type="body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  <p:sldLayoutId id="2147483722" r:id="rId18"/>
    <p:sldLayoutId id="2147483723" r:id="rId19"/>
    <p:sldLayoutId id="2147483724" r:id="rId20"/>
    <p:sldLayoutId id="2147483725" r:id="rId21"/>
    <p:sldLayoutId id="2147483726" r:id="rId22"/>
    <p:sldLayoutId id="2147483727" r:id="rId23"/>
    <p:sldLayoutId id="2147483728" r:id="rId24"/>
    <p:sldLayoutId id="2147483729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30.png"/><Relationship Id="rId5" Type="http://schemas.openxmlformats.org/officeDocument/2006/relationships/image" Target="../media/image26.png"/><Relationship Id="rId6" Type="http://schemas.openxmlformats.org/officeDocument/2006/relationships/hyperlink" Target="https://www.e-typing.ne.jp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jpg"/><Relationship Id="rId4" Type="http://schemas.openxmlformats.org/officeDocument/2006/relationships/hyperlink" Target="https://cutt.ly/GwhH5Or" TargetMode="External"/><Relationship Id="rId5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utt.ly/GwhH5Or" TargetMode="External"/><Relationship Id="rId4" Type="http://schemas.openxmlformats.org/officeDocument/2006/relationships/image" Target="../media/image27.png"/><Relationship Id="rId5" Type="http://schemas.openxmlformats.org/officeDocument/2006/relationships/image" Target="../media/image3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3.png"/><Relationship Id="rId4" Type="http://schemas.openxmlformats.org/officeDocument/2006/relationships/image" Target="../media/image4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8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drive.google.com/file/d/1Dh3LqdmKOR4A7hLBb8Eg7GFrEMFU3D-S/view" TargetMode="External"/><Relationship Id="rId4" Type="http://schemas.openxmlformats.org/officeDocument/2006/relationships/image" Target="../media/image2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5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88"/>
          <p:cNvSpPr txBox="1"/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>
                <a:solidFill>
                  <a:schemeClr val="accent5"/>
                </a:solidFill>
              </a:rPr>
              <a:t>IT日本語2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94" name="Google Shape;494;p88"/>
          <p:cNvSpPr txBox="1"/>
          <p:nvPr>
            <p:ph idx="1" type="body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txBody>
          <a:bodyPr anchorCtr="0" anchor="ctr" bIns="254000" lIns="254000" spcFirstLastPara="1" rIns="254000" wrap="square" tIns="2540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/>
              <a:t>14_AI02 機械学習（ML）とは(2)</a:t>
            </a:r>
            <a:endParaRPr b="1"/>
          </a:p>
        </p:txBody>
      </p:sp>
      <p:sp>
        <p:nvSpPr>
          <p:cNvPr id="495" name="Google Shape;495;p88"/>
          <p:cNvSpPr txBox="1"/>
          <p:nvPr>
            <p:ph idx="12" type="sldNum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97"/>
          <p:cNvSpPr txBox="1"/>
          <p:nvPr>
            <p:ph idx="1" type="body"/>
          </p:nvPr>
        </p:nvSpPr>
        <p:spPr>
          <a:xfrm>
            <a:off x="607307" y="2330984"/>
            <a:ext cx="12109800" cy="68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最初に10分間タイピングを練習しましょう</a:t>
            </a:r>
            <a:endParaRPr/>
          </a:p>
        </p:txBody>
      </p:sp>
      <p:pic>
        <p:nvPicPr>
          <p:cNvPr descr="スクリーンショット 2020-01-16 12.15.16.png" id="555" name="Google Shape;555;p97"/>
          <p:cNvPicPr preferRelativeResize="0"/>
          <p:nvPr/>
        </p:nvPicPr>
        <p:blipFill rotWithShape="1">
          <a:blip r:embed="rId3">
            <a:alphaModFix/>
          </a:blip>
          <a:srcRect b="0" l="0" r="15682" t="0"/>
          <a:stretch/>
        </p:blipFill>
        <p:spPr>
          <a:xfrm>
            <a:off x="7729984" y="3495742"/>
            <a:ext cx="5042818" cy="451471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pic>
      <p:sp>
        <p:nvSpPr>
          <p:cNvPr id="556" name="Google Shape;556;p97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rPr>
              <a:t>e-typing - 準備 -</a:t>
            </a:r>
            <a:endParaRPr/>
          </a:p>
        </p:txBody>
      </p:sp>
      <p:sp>
        <p:nvSpPr>
          <p:cNvPr id="557" name="Google Shape;557;p97"/>
          <p:cNvSpPr txBox="1"/>
          <p:nvPr>
            <p:ph idx="12" type="sldNum"/>
          </p:nvPr>
        </p:nvSpPr>
        <p:spPr>
          <a:xfrm>
            <a:off x="12352551" y="9102240"/>
            <a:ext cx="2811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スクリーンショット 2019-06-07 14.51.21.png" id="558" name="Google Shape;558;p97"/>
          <p:cNvPicPr preferRelativeResize="0"/>
          <p:nvPr/>
        </p:nvPicPr>
        <p:blipFill rotWithShape="1">
          <a:blip r:embed="rId4">
            <a:alphaModFix/>
          </a:blip>
          <a:srcRect b="0" l="15175" r="0" t="0"/>
          <a:stretch/>
        </p:blipFill>
        <p:spPr>
          <a:xfrm>
            <a:off x="772574" y="3457376"/>
            <a:ext cx="5613891" cy="4185236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97"/>
          <p:cNvSpPr/>
          <p:nvPr/>
        </p:nvSpPr>
        <p:spPr>
          <a:xfrm>
            <a:off x="4209335" y="5423746"/>
            <a:ext cx="2127300" cy="2271900"/>
          </a:xfrm>
          <a:prstGeom prst="rect">
            <a:avLst/>
          </a:prstGeom>
          <a:noFill/>
          <a:ln cap="flat" cmpd="sng" w="38100">
            <a:solidFill>
              <a:srgbClr val="FF3455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97"/>
          <p:cNvSpPr/>
          <p:nvPr/>
        </p:nvSpPr>
        <p:spPr>
          <a:xfrm>
            <a:off x="1037400" y="3457375"/>
            <a:ext cx="3505200" cy="2016000"/>
          </a:xfrm>
          <a:prstGeom prst="wedgeEllipseCallout">
            <a:avLst>
              <a:gd fmla="val 53364" name="adj1"/>
              <a:gd fmla="val 65033" name="adj2"/>
            </a:avLst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1" i="0" lang="en-US" sz="3000" u="none" cap="none" strike="noStrike">
                <a:solidFill>
                  <a:srgbClr val="FFFFFF"/>
                </a:solidFill>
              </a:rPr>
              <a:t>「ビ</a:t>
            </a:r>
            <a:r>
              <a:rPr b="1" i="0" lang="en-US" sz="3000" u="none" cap="none" strike="noStrike">
                <a:solidFill>
                  <a:srgbClr val="FFFFFF"/>
                </a:solidFill>
              </a:rPr>
              <a:t>ジ</a:t>
            </a:r>
            <a:r>
              <a:rPr b="1" i="0" lang="en-US" sz="3000" u="none" cap="none" strike="noStrike">
                <a:solidFill>
                  <a:srgbClr val="FFFFFF"/>
                </a:solidFill>
              </a:rPr>
              <a:t>ネス」</a:t>
            </a:r>
            <a:r>
              <a:rPr lang="en-US" sz="3000">
                <a:solidFill>
                  <a:srgbClr val="FFFFFF"/>
                </a:solidFill>
              </a:rPr>
              <a:t>を</a:t>
            </a:r>
            <a:endParaRPr sz="3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-US" sz="3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クリック</a:t>
            </a:r>
            <a:endParaRPr sz="3000"/>
          </a:p>
        </p:txBody>
      </p:sp>
      <p:sp>
        <p:nvSpPr>
          <p:cNvPr id="561" name="Google Shape;561;p97"/>
          <p:cNvSpPr/>
          <p:nvPr/>
        </p:nvSpPr>
        <p:spPr>
          <a:xfrm>
            <a:off x="6434064" y="4673525"/>
            <a:ext cx="1248300" cy="2159100"/>
          </a:xfrm>
          <a:prstGeom prst="rightArrow">
            <a:avLst>
              <a:gd fmla="val 32000" name="adj1"/>
              <a:gd fmla="val 64000" name="adj2"/>
            </a:avLst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97"/>
          <p:cNvSpPr/>
          <p:nvPr/>
        </p:nvSpPr>
        <p:spPr>
          <a:xfrm>
            <a:off x="7729973" y="6478055"/>
            <a:ext cx="3050100" cy="1532400"/>
          </a:xfrm>
          <a:prstGeom prst="rect">
            <a:avLst/>
          </a:prstGeom>
          <a:noFill/>
          <a:ln cap="flat" cmpd="sng" w="38100">
            <a:solidFill>
              <a:srgbClr val="FF3455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97"/>
          <p:cNvSpPr/>
          <p:nvPr/>
        </p:nvSpPr>
        <p:spPr>
          <a:xfrm>
            <a:off x="8007275" y="3823500"/>
            <a:ext cx="3918000" cy="2016000"/>
          </a:xfrm>
          <a:prstGeom prst="wedgeEllipseCallout">
            <a:avLst>
              <a:gd fmla="val -21800" name="adj1"/>
              <a:gd fmla="val 86753" name="adj2"/>
            </a:avLst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1" i="0" lang="en-US" sz="2800" u="none" cap="none" strike="noStrike">
                <a:solidFill>
                  <a:srgbClr val="FFFFFF"/>
                </a:solidFill>
              </a:rPr>
              <a:t>「</a:t>
            </a:r>
            <a:r>
              <a:rPr b="1" lang="en-US" sz="2800">
                <a:solidFill>
                  <a:srgbClr val="FFFFFF"/>
                </a:solidFill>
              </a:rPr>
              <a:t>プレゼンの</a:t>
            </a:r>
            <a:br>
              <a:rPr b="1" lang="en-US" sz="2800">
                <a:solidFill>
                  <a:srgbClr val="FFFFFF"/>
                </a:solidFill>
              </a:rPr>
            </a:br>
            <a:r>
              <a:rPr b="1" lang="en-US" sz="2800">
                <a:solidFill>
                  <a:srgbClr val="FFFFFF"/>
                </a:solidFill>
              </a:rPr>
              <a:t>基本</a:t>
            </a:r>
            <a:r>
              <a:rPr b="1" i="0" lang="en-US" sz="2800" u="none" cap="none" strike="noStrike">
                <a:solidFill>
                  <a:srgbClr val="FFFFFF"/>
                </a:solidFill>
              </a:rPr>
              <a:t>」</a:t>
            </a:r>
            <a:br>
              <a:rPr b="1" i="0" lang="en-US" sz="2800" u="none" cap="none" strike="noStrike">
                <a:solidFill>
                  <a:srgbClr val="FFFFFF"/>
                </a:solidFill>
              </a:rPr>
            </a:br>
            <a:r>
              <a:rPr b="0" i="0" lang="en-US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を</a:t>
            </a:r>
            <a:br>
              <a:rPr b="0" i="0" lang="en-US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クリック</a:t>
            </a:r>
            <a:endParaRPr sz="2800"/>
          </a:p>
        </p:txBody>
      </p:sp>
      <p:sp>
        <p:nvSpPr>
          <p:cNvPr id="564" name="Google Shape;564;p97"/>
          <p:cNvSpPr txBox="1"/>
          <p:nvPr/>
        </p:nvSpPr>
        <p:spPr>
          <a:xfrm>
            <a:off x="2734600" y="8472856"/>
            <a:ext cx="6889500" cy="843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miter lim="400000"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https://www.e-typing.ne.jp/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569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2325" y="2347125"/>
            <a:ext cx="8334700" cy="68371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70" name="Google Shape;570;p98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rPr>
              <a:t>e-typing - 準備 -</a:t>
            </a:r>
            <a:endParaRPr/>
          </a:p>
        </p:txBody>
      </p:sp>
      <p:sp>
        <p:nvSpPr>
          <p:cNvPr id="571" name="Google Shape;571;p98"/>
          <p:cNvSpPr txBox="1"/>
          <p:nvPr/>
        </p:nvSpPr>
        <p:spPr>
          <a:xfrm>
            <a:off x="3816503" y="7575287"/>
            <a:ext cx="2172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endParaRPr/>
          </a:p>
        </p:txBody>
      </p:sp>
      <p:sp>
        <p:nvSpPr>
          <p:cNvPr id="572" name="Google Shape;572;p98"/>
          <p:cNvSpPr txBox="1"/>
          <p:nvPr/>
        </p:nvSpPr>
        <p:spPr>
          <a:xfrm>
            <a:off x="12352551" y="9114940"/>
            <a:ext cx="2811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b="0" i="0" lang="en-US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573" name="Google Shape;573;p98"/>
          <p:cNvSpPr/>
          <p:nvPr/>
        </p:nvSpPr>
        <p:spPr>
          <a:xfrm>
            <a:off x="2504376" y="8367725"/>
            <a:ext cx="2296200" cy="816600"/>
          </a:xfrm>
          <a:prstGeom prst="rect">
            <a:avLst/>
          </a:prstGeom>
          <a:noFill/>
          <a:ln cap="flat" cmpd="sng" w="635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98"/>
          <p:cNvSpPr/>
          <p:nvPr/>
        </p:nvSpPr>
        <p:spPr>
          <a:xfrm>
            <a:off x="323601" y="6545400"/>
            <a:ext cx="3905400" cy="1423200"/>
          </a:xfrm>
          <a:prstGeom prst="wedgeEllipseCallout">
            <a:avLst>
              <a:gd fmla="val 42198" name="adj1"/>
              <a:gd fmla="val 71016" name="adj2"/>
            </a:avLst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「ローマ表示（R）」をOFFにしてください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9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rPr>
              <a:t>e-typing - 結果</a:t>
            </a:r>
            <a:r>
              <a:rPr lang="en-US"/>
              <a:t>保存</a:t>
            </a:r>
            <a:r>
              <a:rPr lang="en-US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rPr>
              <a:t> -</a:t>
            </a:r>
            <a:endParaRPr/>
          </a:p>
        </p:txBody>
      </p:sp>
      <p:sp>
        <p:nvSpPr>
          <p:cNvPr id="580" name="Google Shape;580;p99"/>
          <p:cNvSpPr txBox="1"/>
          <p:nvPr/>
        </p:nvSpPr>
        <p:spPr>
          <a:xfrm>
            <a:off x="3892266" y="7654087"/>
            <a:ext cx="2172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endParaRPr/>
          </a:p>
        </p:txBody>
      </p:sp>
      <p:sp>
        <p:nvSpPr>
          <p:cNvPr id="581" name="Google Shape;581;p99"/>
          <p:cNvSpPr txBox="1"/>
          <p:nvPr/>
        </p:nvSpPr>
        <p:spPr>
          <a:xfrm>
            <a:off x="12295450" y="9114950"/>
            <a:ext cx="5343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b="0" i="0" lang="en-US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582" name="Google Shape;582;p99"/>
          <p:cNvSpPr txBox="1"/>
          <p:nvPr>
            <p:ph idx="1" type="body"/>
          </p:nvPr>
        </p:nvSpPr>
        <p:spPr>
          <a:xfrm>
            <a:off x="500647" y="2467487"/>
            <a:ext cx="12329100" cy="16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・結果画面のキャプチャーを撮って、</a:t>
            </a:r>
            <a:r>
              <a:rPr lang="en-US" sz="3000"/>
              <a:t>作成した自分用</a:t>
            </a:r>
            <a:r>
              <a:rPr lang="en-US" sz="3000">
                <a:latin typeface="Arial"/>
                <a:ea typeface="Arial"/>
                <a:cs typeface="Arial"/>
                <a:sym typeface="Arial"/>
              </a:rPr>
              <a:t>のフォルダに</a:t>
            </a:r>
            <a:br>
              <a:rPr lang="en-US" sz="3000">
                <a:latin typeface="Arial"/>
                <a:ea typeface="Arial"/>
                <a:cs typeface="Arial"/>
                <a:sym typeface="Arial"/>
              </a:rPr>
            </a:br>
            <a:r>
              <a:rPr lang="en-US" sz="3000">
                <a:latin typeface="Arial"/>
                <a:ea typeface="Arial"/>
                <a:cs typeface="Arial"/>
                <a:sym typeface="Arial"/>
              </a:rPr>
              <a:t>　</a:t>
            </a:r>
            <a:r>
              <a:rPr lang="en-US" sz="3000"/>
              <a:t>入って</a:t>
            </a:r>
            <a:r>
              <a:rPr lang="en-US" sz="3000">
                <a:latin typeface="Arial"/>
                <a:ea typeface="Arial"/>
                <a:cs typeface="Arial"/>
                <a:sym typeface="Arial"/>
              </a:rPr>
              <a:t>ください</a:t>
            </a:r>
            <a:r>
              <a:rPr lang="en-US" sz="3000"/>
              <a:t>。</a:t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・</a:t>
            </a:r>
            <a:r>
              <a:rPr lang="en-US" sz="3000"/>
              <a:t>「</a:t>
            </a:r>
            <a:r>
              <a:rPr lang="en-US" sz="3000">
                <a:solidFill>
                  <a:schemeClr val="accent5"/>
                </a:solidFill>
              </a:rPr>
              <a:t>タイピング結果</a:t>
            </a:r>
            <a:r>
              <a:rPr lang="en-US" sz="3000"/>
              <a:t>」という子フォルダ</a:t>
            </a:r>
            <a:r>
              <a:rPr lang="en-US" sz="3000">
                <a:latin typeface="Arial"/>
                <a:ea typeface="Arial"/>
                <a:cs typeface="Arial"/>
                <a:sym typeface="Arial"/>
              </a:rPr>
              <a:t>を</a:t>
            </a:r>
            <a:r>
              <a:rPr lang="en-US" sz="3000"/>
              <a:t>作成して、</a:t>
            </a:r>
            <a:r>
              <a:rPr lang="en-US" sz="30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本日の日付</a:t>
            </a:r>
            <a:r>
              <a:rPr lang="en-US" sz="3000">
                <a:latin typeface="Arial"/>
                <a:ea typeface="Arial"/>
                <a:cs typeface="Arial"/>
                <a:sym typeface="Arial"/>
              </a:rPr>
              <a:t>に</a:t>
            </a:r>
            <a:br>
              <a:rPr lang="en-US" sz="3000">
                <a:latin typeface="Arial"/>
                <a:ea typeface="Arial"/>
                <a:cs typeface="Arial"/>
                <a:sym typeface="Arial"/>
              </a:rPr>
            </a:br>
            <a:r>
              <a:rPr lang="en-US" sz="3000">
                <a:latin typeface="Arial"/>
                <a:ea typeface="Arial"/>
                <a:cs typeface="Arial"/>
                <a:sym typeface="Arial"/>
              </a:rPr>
              <a:t>　したキャプチャを入れてください。</a:t>
            </a:r>
            <a:endParaRPr sz="3000"/>
          </a:p>
        </p:txBody>
      </p:sp>
      <p:pic>
        <p:nvPicPr>
          <p:cNvPr id="583" name="Google Shape;583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413" y="5288075"/>
            <a:ext cx="5683350" cy="362447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84" name="Google Shape;584;p99"/>
          <p:cNvSpPr/>
          <p:nvPr/>
        </p:nvSpPr>
        <p:spPr>
          <a:xfrm>
            <a:off x="668763" y="7034400"/>
            <a:ext cx="3378300" cy="4692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スクリーンショット 2021-01-20 14.19.23.png" id="585" name="Google Shape;585;p99"/>
          <p:cNvPicPr preferRelativeResize="0"/>
          <p:nvPr/>
        </p:nvPicPr>
        <p:blipFill rotWithShape="1">
          <a:blip r:embed="rId5">
            <a:alphaModFix/>
          </a:blip>
          <a:srcRect b="47922" l="0" r="47249" t="0"/>
          <a:stretch/>
        </p:blipFill>
        <p:spPr>
          <a:xfrm>
            <a:off x="6820363" y="5246863"/>
            <a:ext cx="5607950" cy="3697551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pic>
      <p:sp>
        <p:nvSpPr>
          <p:cNvPr id="586" name="Google Shape;586;p99"/>
          <p:cNvSpPr/>
          <p:nvPr/>
        </p:nvSpPr>
        <p:spPr>
          <a:xfrm>
            <a:off x="6913138" y="5319950"/>
            <a:ext cx="3703500" cy="1134000"/>
          </a:xfrm>
          <a:prstGeom prst="wedgeEllipseCallout">
            <a:avLst>
              <a:gd fmla="val 52605" name="adj1"/>
              <a:gd fmla="val 68865" name="adj2"/>
            </a:avLst>
          </a:prstGeom>
          <a:solidFill>
            <a:schemeClr val="accent5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日付の</a:t>
            </a:r>
            <a:r>
              <a:rPr lang="en-US" sz="2000">
                <a:solidFill>
                  <a:srgbClr val="FFFFFF"/>
                </a:solidFill>
              </a:rPr>
              <a:t>フ</a:t>
            </a:r>
            <a:r>
              <a:rPr b="0" i="0" lang="en-US" sz="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ァイル</a:t>
            </a:r>
            <a:endParaRPr/>
          </a:p>
        </p:txBody>
      </p:sp>
      <p:sp>
        <p:nvSpPr>
          <p:cNvPr id="587" name="Google Shape;587;p99"/>
          <p:cNvSpPr/>
          <p:nvPr/>
        </p:nvSpPr>
        <p:spPr>
          <a:xfrm>
            <a:off x="9125988" y="6817650"/>
            <a:ext cx="3302400" cy="6909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88" name="Google Shape;588;p99"/>
          <p:cNvCxnSpPr/>
          <p:nvPr/>
        </p:nvCxnSpPr>
        <p:spPr>
          <a:xfrm>
            <a:off x="5270450" y="7245784"/>
            <a:ext cx="26154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00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1" lang="en-US"/>
              <a:t>カタカナ語の</a:t>
            </a:r>
            <a:r>
              <a:rPr b="1" lang="en-US"/>
              <a:t>復習</a:t>
            </a:r>
            <a:endParaRPr b="1"/>
          </a:p>
        </p:txBody>
      </p:sp>
      <p:sp>
        <p:nvSpPr>
          <p:cNvPr id="594" name="Google Shape;594;p100"/>
          <p:cNvSpPr txBox="1"/>
          <p:nvPr>
            <p:ph idx="12" type="sldNum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01"/>
          <p:cNvSpPr txBox="1"/>
          <p:nvPr>
            <p:ph idx="12" type="sldNum"/>
          </p:nvPr>
        </p:nvSpPr>
        <p:spPr>
          <a:xfrm>
            <a:off x="12268604" y="9102240"/>
            <a:ext cx="4491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600" name="Google Shape;600;p101"/>
          <p:cNvGraphicFramePr/>
          <p:nvPr/>
        </p:nvGraphicFramePr>
        <p:xfrm>
          <a:off x="684186" y="2350228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{2DC14D69-F9AF-4BB2-9298-20AC687940C9}</a:tableStyleId>
              </a:tblPr>
              <a:tblGrid>
                <a:gridCol w="938675"/>
                <a:gridCol w="4929050"/>
                <a:gridCol w="5716675"/>
              </a:tblGrid>
              <a:tr h="764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No</a:t>
                      </a:r>
                      <a:endParaRPr b="1"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5400" marB="25400" marR="38100" marL="38100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英語</a:t>
                      </a:r>
                      <a:endParaRPr b="1" sz="30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5400" marB="25400" marR="38100" marL="38100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カタカタ</a:t>
                      </a:r>
                      <a:endParaRPr b="1"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5400" marB="25400" marR="38100" marL="38100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7446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5400" marB="25400" marR="38100" marL="3810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Parameter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5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2</a:t>
                      </a:r>
                      <a:endParaRPr sz="3000">
                        <a:solidFill>
                          <a:schemeClr val="dk1"/>
                        </a:solidFill>
                      </a:endParaRPr>
                    </a:p>
                  </a:txBody>
                  <a:tcPr marT="25400" marB="25400" marR="38100" marL="3810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Big data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84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5400" marB="25400" marR="38100" marL="3810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Process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2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4</a:t>
                      </a:r>
                      <a:endParaRPr sz="3000">
                        <a:solidFill>
                          <a:schemeClr val="dk1"/>
                        </a:solidFill>
                      </a:endParaRPr>
                    </a:p>
                  </a:txBody>
                  <a:tcPr marT="25400" marB="25400" marR="38100" marL="3810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Model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760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5400" marB="25400" marR="38100" marL="3810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Label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00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　　</a:t>
                      </a: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/>
                    </a:p>
                  </a:txBody>
                  <a:tcPr marT="25400" marB="25400" marR="38100" marL="3810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Plot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729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5400" marB="25400" marR="38100" marL="3810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Chain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5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</a:t>
                      </a:r>
                      <a:endParaRPr/>
                    </a:p>
                  </a:txBody>
                  <a:tcPr marT="25400" marB="25400" marR="38100" marL="3810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Random</a:t>
                      </a:r>
                      <a:endParaRPr sz="30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</a:tbl>
          </a:graphicData>
        </a:graphic>
      </p:graphicFrame>
      <p:sp>
        <p:nvSpPr>
          <p:cNvPr id="601" name="Google Shape;601;p101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0" lang="en-US"/>
              <a:t>カタカナ語</a:t>
            </a:r>
            <a:r>
              <a:rPr b="0" lang="en-US"/>
              <a:t>の</a:t>
            </a:r>
            <a:r>
              <a:rPr lang="en-US"/>
              <a:t>復習</a:t>
            </a:r>
            <a:endParaRPr b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102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1" lang="en-US"/>
              <a:t>文章の理解</a:t>
            </a:r>
            <a:endParaRPr b="1"/>
          </a:p>
        </p:txBody>
      </p:sp>
      <p:sp>
        <p:nvSpPr>
          <p:cNvPr id="607" name="Google Shape;607;p102"/>
          <p:cNvSpPr txBox="1"/>
          <p:nvPr>
            <p:ph idx="12" type="sldNum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103"/>
          <p:cNvSpPr txBox="1"/>
          <p:nvPr>
            <p:ph idx="12" type="sldNum"/>
          </p:nvPr>
        </p:nvSpPr>
        <p:spPr>
          <a:xfrm>
            <a:off x="12268604" y="9102240"/>
            <a:ext cx="4491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3" name="Google Shape;613;p103"/>
          <p:cNvSpPr txBox="1"/>
          <p:nvPr>
            <p:ph type="title"/>
          </p:nvPr>
        </p:nvSpPr>
        <p:spPr>
          <a:xfrm>
            <a:off x="781050" y="111025"/>
            <a:ext cx="11588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0" lang="en-US" sz="6600"/>
              <a:t>「機械学習とは」の全体内容</a:t>
            </a:r>
            <a:endParaRPr b="0" sz="6600"/>
          </a:p>
        </p:txBody>
      </p:sp>
      <p:grpSp>
        <p:nvGrpSpPr>
          <p:cNvPr id="614" name="Google Shape;614;p103"/>
          <p:cNvGrpSpPr/>
          <p:nvPr/>
        </p:nvGrpSpPr>
        <p:grpSpPr>
          <a:xfrm>
            <a:off x="971544" y="6702843"/>
            <a:ext cx="9767642" cy="1934425"/>
            <a:chOff x="1593000" y="2322568"/>
            <a:chExt cx="5958059" cy="643500"/>
          </a:xfrm>
        </p:grpSpPr>
        <p:sp>
          <p:nvSpPr>
            <p:cNvPr id="615" name="Google Shape;615;p103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03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03"/>
            <p:cNvSpPr/>
            <p:nvPr/>
          </p:nvSpPr>
          <p:spPr>
            <a:xfrm rot="-5400000">
              <a:off x="3728191" y="1708051"/>
              <a:ext cx="643353" cy="1872392"/>
            </a:xfrm>
            <a:prstGeom prst="flowChartOffpageConnector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03"/>
            <p:cNvSpPr/>
            <p:nvPr/>
          </p:nvSpPr>
          <p:spPr>
            <a:xfrm>
              <a:off x="2342630" y="2399947"/>
              <a:ext cx="248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3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機械学習が扱う問題</a:t>
              </a:r>
              <a:endParaRPr sz="3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19" name="Google Shape;619;p103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03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7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7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621" name="Google Shape;621;p103"/>
            <p:cNvSpPr/>
            <p:nvPr/>
          </p:nvSpPr>
          <p:spPr>
            <a:xfrm>
              <a:off x="4986059" y="2323751"/>
              <a:ext cx="25650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-508000" lvl="0" marL="6477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B7140"/>
                </a:buClr>
                <a:buSzPts val="3000"/>
                <a:buFont typeface="Roboto"/>
                <a:buChar char="●"/>
              </a:pPr>
              <a:r>
                <a:rPr lang="en-US" sz="3000">
                  <a:solidFill>
                    <a:srgbClr val="0B7140"/>
                  </a:solidFill>
                  <a:latin typeface="Roboto"/>
                  <a:ea typeface="Roboto"/>
                  <a:cs typeface="Roboto"/>
                  <a:sym typeface="Roboto"/>
                </a:rPr>
                <a:t>分類と回帰</a:t>
              </a:r>
              <a:endParaRPr sz="3000">
                <a:solidFill>
                  <a:srgbClr val="0B714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508000" lvl="0" marL="6477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B7140"/>
                </a:buClr>
                <a:buSzPts val="3000"/>
                <a:buFont typeface="Roboto"/>
                <a:buChar char="●"/>
              </a:pPr>
              <a:r>
                <a:rPr lang="en-US" sz="3000">
                  <a:solidFill>
                    <a:srgbClr val="0B7140"/>
                  </a:solidFill>
                  <a:latin typeface="Roboto"/>
                  <a:ea typeface="Roboto"/>
                  <a:cs typeface="Roboto"/>
                  <a:sym typeface="Roboto"/>
                </a:rPr>
                <a:t>小売店を例にみる分類と回帰</a:t>
              </a:r>
              <a:endParaRPr sz="11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22" name="Google Shape;622;p103"/>
          <p:cNvGrpSpPr/>
          <p:nvPr/>
        </p:nvGrpSpPr>
        <p:grpSpPr>
          <a:xfrm>
            <a:off x="971551" y="4751963"/>
            <a:ext cx="9767504" cy="1934435"/>
            <a:chOff x="1593000" y="2322564"/>
            <a:chExt cx="5957975" cy="643503"/>
          </a:xfrm>
        </p:grpSpPr>
        <p:sp>
          <p:nvSpPr>
            <p:cNvPr id="623" name="Google Shape;623;p103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03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03"/>
            <p:cNvSpPr/>
            <p:nvPr/>
          </p:nvSpPr>
          <p:spPr>
            <a:xfrm rot="-5400000">
              <a:off x="3734009" y="1702238"/>
              <a:ext cx="643360" cy="1884012"/>
            </a:xfrm>
            <a:prstGeom prst="flowChartOffpageConnector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03"/>
            <p:cNvSpPr/>
            <p:nvPr/>
          </p:nvSpPr>
          <p:spPr>
            <a:xfrm>
              <a:off x="2342622" y="2399951"/>
              <a:ext cx="27363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機械学習のプロセス</a:t>
              </a:r>
              <a:endParaRPr sz="3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27" name="Google Shape;627;p103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03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7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7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629" name="Google Shape;629;p103"/>
            <p:cNvSpPr/>
            <p:nvPr/>
          </p:nvSpPr>
          <p:spPr>
            <a:xfrm>
              <a:off x="4927969" y="2323749"/>
              <a:ext cx="243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-508000" lvl="0" marL="6477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B7140"/>
                </a:buClr>
                <a:buSzPts val="3000"/>
                <a:buFont typeface="Roboto"/>
                <a:buChar char="●"/>
              </a:pPr>
              <a:r>
                <a:rPr lang="en-US" sz="3000">
                  <a:solidFill>
                    <a:srgbClr val="0B7140"/>
                  </a:solidFill>
                  <a:latin typeface="Roboto"/>
                  <a:ea typeface="Roboto"/>
                  <a:cs typeface="Roboto"/>
                  <a:sym typeface="Roboto"/>
                </a:rPr>
                <a:t>学習モデル</a:t>
              </a:r>
              <a:endParaRPr sz="3000">
                <a:solidFill>
                  <a:srgbClr val="0B714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508000" lvl="0" marL="6477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B7140"/>
                </a:buClr>
                <a:buSzPts val="3000"/>
                <a:buFont typeface="Roboto"/>
                <a:buChar char="●"/>
              </a:pPr>
              <a:r>
                <a:rPr lang="en-US" sz="3000">
                  <a:solidFill>
                    <a:srgbClr val="0B7140"/>
                  </a:solidFill>
                  <a:latin typeface="Roboto"/>
                  <a:ea typeface="Roboto"/>
                  <a:cs typeface="Roboto"/>
                  <a:sym typeface="Roboto"/>
                </a:rPr>
                <a:t>機械学習を用いた画像認識の過程</a:t>
              </a:r>
              <a:endParaRPr sz="11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30" name="Google Shape;630;p103"/>
          <p:cNvGrpSpPr/>
          <p:nvPr/>
        </p:nvGrpSpPr>
        <p:grpSpPr>
          <a:xfrm>
            <a:off x="971551" y="2669696"/>
            <a:ext cx="9767504" cy="2065828"/>
            <a:chOff x="1593000" y="2322568"/>
            <a:chExt cx="5957975" cy="643500"/>
          </a:xfrm>
        </p:grpSpPr>
        <p:sp>
          <p:nvSpPr>
            <p:cNvPr id="631" name="Google Shape;631;p103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03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03"/>
            <p:cNvSpPr/>
            <p:nvPr/>
          </p:nvSpPr>
          <p:spPr>
            <a:xfrm rot="-5400000">
              <a:off x="3734000" y="1702240"/>
              <a:ext cx="643354" cy="1884012"/>
            </a:xfrm>
            <a:prstGeom prst="flowChartOffpageConnector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03"/>
            <p:cNvSpPr/>
            <p:nvPr/>
          </p:nvSpPr>
          <p:spPr>
            <a:xfrm>
              <a:off x="2342629" y="2399952"/>
              <a:ext cx="24690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人工知能のカギ</a:t>
              </a:r>
              <a:br>
                <a:rPr lang="en-US" sz="3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</a:br>
              <a:r>
                <a:rPr lang="en-US" sz="3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となる機械学習</a:t>
              </a:r>
              <a:endParaRPr sz="3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35" name="Google Shape;635;p103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1D7E74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03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7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7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637" name="Google Shape;637;p103"/>
            <p:cNvSpPr/>
            <p:nvPr/>
          </p:nvSpPr>
          <p:spPr>
            <a:xfrm>
              <a:off x="4933989" y="2399952"/>
              <a:ext cx="2469000" cy="41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0025" lIns="130025" spcFirstLastPara="1" rIns="130025" wrap="square" tIns="130025">
              <a:noAutofit/>
            </a:bodyPr>
            <a:lstStyle/>
            <a:p>
              <a:pPr indent="-508000" lvl="0" marL="6477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B7140"/>
                </a:buClr>
                <a:buSzPts val="3000"/>
                <a:buFont typeface="Roboto"/>
                <a:buChar char="●"/>
              </a:pPr>
              <a:r>
                <a:rPr lang="en-US" sz="3000">
                  <a:solidFill>
                    <a:srgbClr val="0B7140"/>
                  </a:solidFill>
                  <a:latin typeface="Roboto"/>
                  <a:ea typeface="Roboto"/>
                  <a:cs typeface="Roboto"/>
                  <a:sym typeface="Roboto"/>
                </a:rPr>
                <a:t>パラメータ</a:t>
              </a:r>
              <a:endParaRPr sz="3000">
                <a:solidFill>
                  <a:srgbClr val="0B714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508000" lvl="0" marL="6477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B7140"/>
                </a:buClr>
                <a:buSzPts val="3000"/>
                <a:buFont typeface="Roboto"/>
                <a:buChar char="●"/>
              </a:pPr>
              <a:r>
                <a:rPr lang="en-US" sz="3000">
                  <a:solidFill>
                    <a:srgbClr val="0B7140"/>
                  </a:solidFill>
                  <a:latin typeface="Roboto"/>
                  <a:ea typeface="Roboto"/>
                  <a:cs typeface="Roboto"/>
                  <a:sym typeface="Roboto"/>
                </a:rPr>
                <a:t>ビッグデータ</a:t>
              </a:r>
              <a:endParaRPr sz="3000">
                <a:solidFill>
                  <a:srgbClr val="0B714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638" name="Google Shape;638;p103"/>
          <p:cNvSpPr/>
          <p:nvPr/>
        </p:nvSpPr>
        <p:spPr>
          <a:xfrm>
            <a:off x="692813" y="6555700"/>
            <a:ext cx="10325100" cy="2228700"/>
          </a:xfrm>
          <a:prstGeom prst="rect">
            <a:avLst/>
          </a:prstGeom>
          <a:noFill/>
          <a:ln cap="flat" cmpd="sng" w="38100">
            <a:solidFill>
              <a:srgbClr val="C825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104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4" name="Google Shape;644;p104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新しい言葉を読もう</a:t>
            </a:r>
            <a:endParaRPr/>
          </a:p>
        </p:txBody>
      </p:sp>
      <p:graphicFrame>
        <p:nvGraphicFramePr>
          <p:cNvPr id="645" name="Google Shape;645;p104"/>
          <p:cNvGraphicFramePr/>
          <p:nvPr/>
        </p:nvGraphicFramePr>
        <p:xfrm>
          <a:off x="590608" y="21967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{1DB296BA-0C2A-471E-86C9-EF11DD88BEA8}</a:tableStyleId>
              </a:tblPr>
              <a:tblGrid>
                <a:gridCol w="1047650"/>
                <a:gridCol w="4512225"/>
                <a:gridCol w="6043875"/>
              </a:tblGrid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000"/>
                        <a:t>No. 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000"/>
                        <a:t>新しい言葉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000"/>
                        <a:t>読み方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2286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 1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扱う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分類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　3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回帰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属す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 5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前提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細かな違い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 7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無視する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8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傾向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 9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分析する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書き込む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05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1" name="Google Shape;651;p105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新しい言葉を読もう</a:t>
            </a:r>
            <a:endParaRPr/>
          </a:p>
        </p:txBody>
      </p:sp>
      <p:graphicFrame>
        <p:nvGraphicFramePr>
          <p:cNvPr id="652" name="Google Shape;652;p105"/>
          <p:cNvGraphicFramePr/>
          <p:nvPr/>
        </p:nvGraphicFramePr>
        <p:xfrm>
          <a:off x="590608" y="21967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{1DB296BA-0C2A-471E-86C9-EF11DD88BEA8}</a:tableStyleId>
              </a:tblPr>
              <a:tblGrid>
                <a:gridCol w="1047650"/>
                <a:gridCol w="4512225"/>
                <a:gridCol w="6043875"/>
              </a:tblGrid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000"/>
                        <a:t>No. 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000"/>
                        <a:t>新しい言葉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000"/>
                        <a:t>読み方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2286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11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線を引く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重なる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</a:t>
                      </a:r>
                      <a:r>
                        <a:rPr lang="en-US" sz="3000"/>
                        <a:t>13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相当する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捉える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15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地図上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小売店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17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～店舗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r>
                        <a:rPr lang="en-US" sz="3000"/>
                        <a:t>8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各家庭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19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抽出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割合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06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8" name="Google Shape;658;p106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新しい言葉を読もう</a:t>
            </a:r>
            <a:endParaRPr/>
          </a:p>
        </p:txBody>
      </p:sp>
      <p:graphicFrame>
        <p:nvGraphicFramePr>
          <p:cNvPr id="659" name="Google Shape;659;p106"/>
          <p:cNvGraphicFramePr/>
          <p:nvPr/>
        </p:nvGraphicFramePr>
        <p:xfrm>
          <a:off x="590608" y="21967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{1DB296BA-0C2A-471E-86C9-EF11DD88BEA8}</a:tableStyleId>
              </a:tblPr>
              <a:tblGrid>
                <a:gridCol w="1047650"/>
                <a:gridCol w="4512225"/>
                <a:gridCol w="6043875"/>
              </a:tblGrid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000"/>
                        <a:t>No. 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000"/>
                        <a:t>新しい言葉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b="1" lang="en-US" sz="3000"/>
                        <a:t>読み方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FE2F3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2286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21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調査する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～店派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</a:t>
                      </a:r>
                      <a:r>
                        <a:rPr lang="en-US" sz="3000"/>
                        <a:t>23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下図左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基本的に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25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引き離す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参照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27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予測が立つ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r>
                        <a:rPr lang="en-US" sz="3000"/>
                        <a:t>8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反映する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29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結ぶ線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04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r>
                        <a:rPr lang="en-US" sz="3000"/>
                        <a:t>0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～店側</a:t>
                      </a:r>
                      <a:endParaRPr sz="3000"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9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5E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9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rgbClr val="C63024"/>
                </a:solidFill>
              </a:rPr>
              <a:t>目的と目標</a:t>
            </a:r>
            <a:endParaRPr b="1"/>
          </a:p>
        </p:txBody>
      </p:sp>
      <p:sp>
        <p:nvSpPr>
          <p:cNvPr id="501" name="Google Shape;501;p89"/>
          <p:cNvSpPr txBox="1"/>
          <p:nvPr>
            <p:ph idx="1" type="body"/>
          </p:nvPr>
        </p:nvSpPr>
        <p:spPr>
          <a:xfrm>
            <a:off x="952550" y="2220850"/>
            <a:ext cx="11099700" cy="72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/>
              <a:t>目的</a:t>
            </a:r>
            <a:endParaRPr b="1"/>
          </a:p>
          <a:p>
            <a:pPr indent="-431800" lvl="2" marL="1333500" rtl="0" algn="l">
              <a:lnSpc>
                <a:spcPct val="6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360"/>
              <a:buFont typeface="Arial"/>
              <a:buChar char="•"/>
            </a:pPr>
            <a:r>
              <a:rPr lang="en-US" sz="3000"/>
              <a:t>FEの内容</a:t>
            </a: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を理解する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31800" lvl="2" marL="1333500" rtl="0" algn="l">
              <a:lnSpc>
                <a:spcPct val="6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360"/>
              <a:buFont typeface="Arial"/>
              <a:buChar char="•"/>
            </a:pPr>
            <a:r>
              <a:rPr lang="en-US" sz="3000"/>
              <a:t>専門用語を使った日本語の文章を理解する</a:t>
            </a:r>
            <a:endParaRPr sz="3000"/>
          </a:p>
          <a:p>
            <a:pPr indent="-431800" lvl="2" marL="1333500" rtl="0" algn="l">
              <a:lnSpc>
                <a:spcPct val="6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360"/>
              <a:buFont typeface="Arial"/>
              <a:buChar char="•"/>
            </a:pPr>
            <a:r>
              <a:rPr lang="en-US" sz="3000"/>
              <a:t>話す能力を改善する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/>
              <a:t>目標</a:t>
            </a:r>
            <a:endParaRPr b="1"/>
          </a:p>
          <a:p>
            <a:pPr indent="-431800" lvl="2" marL="1333500" rtl="0" algn="l">
              <a:lnSpc>
                <a:spcPct val="6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360"/>
              <a:buFont typeface="Arial"/>
              <a:buChar char="•"/>
            </a:pPr>
            <a:r>
              <a:rPr lang="en-US" sz="3000"/>
              <a:t>新しい言葉：</a:t>
            </a:r>
            <a:br>
              <a:rPr lang="en-US" sz="3000"/>
            </a:br>
            <a:endParaRPr sz="3000"/>
          </a:p>
          <a:p>
            <a:pPr indent="-419100" lvl="0" marL="182880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3000"/>
              <a:buChar char="➔"/>
            </a:pPr>
            <a:r>
              <a:rPr lang="en-US" sz="3000"/>
              <a:t>正しく読むことができる</a:t>
            </a:r>
            <a:br>
              <a:rPr lang="en-US" sz="3000"/>
            </a:br>
            <a:endParaRPr sz="3000"/>
          </a:p>
          <a:p>
            <a:pPr indent="-419100" lvl="0" marL="182880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3000"/>
              <a:buChar char="➔"/>
            </a:pPr>
            <a:r>
              <a:rPr lang="en-US" sz="3000"/>
              <a:t>意味を理解す</a:t>
            </a:r>
            <a:r>
              <a:rPr lang="en-US" sz="3000"/>
              <a:t>ることができる</a:t>
            </a:r>
            <a:endParaRPr sz="3000"/>
          </a:p>
          <a:p>
            <a:pPr indent="-431800" lvl="2" marL="133350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360"/>
              <a:buFont typeface="Arial"/>
              <a:buChar char="•"/>
            </a:pPr>
            <a:r>
              <a:rPr lang="en-US" sz="3000">
                <a:solidFill>
                  <a:schemeClr val="dk1"/>
                </a:solidFill>
              </a:rPr>
              <a:t>新しい言葉を使って作文できる</a:t>
            </a:r>
            <a:endParaRPr sz="3000">
              <a:solidFill>
                <a:schemeClr val="dk1"/>
              </a:solidFill>
            </a:endParaRPr>
          </a:p>
          <a:p>
            <a:pPr indent="-431800" lvl="2" marL="133350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360"/>
              <a:buFont typeface="Arial"/>
              <a:buChar char="•"/>
            </a:pPr>
            <a:r>
              <a:rPr lang="en-US" sz="3000">
                <a:solidFill>
                  <a:schemeClr val="dk1"/>
                </a:solidFill>
              </a:rPr>
              <a:t>怖がらないで、自分の日本語で意見を話せる</a:t>
            </a:r>
            <a:endParaRPr sz="3000">
              <a:solidFill>
                <a:schemeClr val="dk1"/>
              </a:solidFill>
            </a:endParaRPr>
          </a:p>
          <a:p>
            <a:pPr indent="-431800" lvl="2" marL="133350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360"/>
              <a:buFont typeface="Arial"/>
              <a:buChar char="•"/>
            </a:pPr>
            <a:r>
              <a:rPr lang="en-US" sz="3000">
                <a:solidFill>
                  <a:schemeClr val="dk1"/>
                </a:solidFill>
              </a:rPr>
              <a:t>日本語の文章をベトナム語に翻訳することができる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2" name="Google Shape;502;p89"/>
          <p:cNvSpPr txBox="1"/>
          <p:nvPr>
            <p:ph idx="12" type="sldNum"/>
          </p:nvPr>
        </p:nvSpPr>
        <p:spPr>
          <a:xfrm>
            <a:off x="12352043" y="9102240"/>
            <a:ext cx="2823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rgbClr val="FFFFFF"/>
                </a:solidFill>
              </a:rPr>
              <a:t>‹#›</a:t>
            </a:fld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07"/>
          <p:cNvSpPr txBox="1"/>
          <p:nvPr>
            <p:ph type="title"/>
          </p:nvPr>
        </p:nvSpPr>
        <p:spPr>
          <a:xfrm>
            <a:off x="2890700" y="149125"/>
            <a:ext cx="5529300" cy="19059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sz="7000">
                <a:solidFill>
                  <a:schemeClr val="accent5"/>
                </a:solidFill>
              </a:rPr>
              <a:t>発表準備</a:t>
            </a:r>
            <a:endParaRPr sz="7000">
              <a:solidFill>
                <a:schemeClr val="accent5"/>
              </a:solidFill>
            </a:endParaRPr>
          </a:p>
        </p:txBody>
      </p:sp>
      <p:sp>
        <p:nvSpPr>
          <p:cNvPr id="665" name="Google Shape;665;p107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66" name="Google Shape;666;p107"/>
          <p:cNvSpPr txBox="1"/>
          <p:nvPr/>
        </p:nvSpPr>
        <p:spPr>
          <a:xfrm>
            <a:off x="666925" y="2887375"/>
            <a:ext cx="11750100" cy="10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600">
                <a:solidFill>
                  <a:schemeClr val="dk1"/>
                </a:solidFill>
              </a:rPr>
              <a:t>公開スライドの</a:t>
            </a:r>
            <a:r>
              <a:rPr b="1" lang="en-US" sz="4000">
                <a:solidFill>
                  <a:schemeClr val="accent5"/>
                </a:solidFill>
              </a:rPr>
              <a:t>22〜30</a:t>
            </a:r>
            <a:r>
              <a:rPr b="1" lang="en-US" sz="3600">
                <a:solidFill>
                  <a:schemeClr val="dk1"/>
                </a:solidFill>
              </a:rPr>
              <a:t>ページを開き確認してください</a:t>
            </a:r>
            <a:endParaRPr sz="1275"/>
          </a:p>
        </p:txBody>
      </p:sp>
      <p:pic>
        <p:nvPicPr>
          <p:cNvPr id="667" name="Google Shape;667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500" y="5237541"/>
            <a:ext cx="2782251" cy="2397533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107"/>
          <p:cNvSpPr txBox="1"/>
          <p:nvPr>
            <p:ph type="title"/>
          </p:nvPr>
        </p:nvSpPr>
        <p:spPr>
          <a:xfrm>
            <a:off x="3463675" y="4231875"/>
            <a:ext cx="9396600" cy="4017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5760"/>
              <a:buFont typeface="Arial"/>
              <a:buNone/>
            </a:pPr>
            <a:r>
              <a:rPr b="0" lang="en-US" sz="3240">
                <a:solidFill>
                  <a:schemeClr val="dk1"/>
                </a:solidFill>
              </a:rPr>
              <a:t>★</a:t>
            </a:r>
            <a:r>
              <a:rPr lang="en-US" sz="3240">
                <a:solidFill>
                  <a:schemeClr val="dk1"/>
                </a:solidFill>
              </a:rPr>
              <a:t>「機械学習が扱う問題（分類と回帰）」</a:t>
            </a:r>
            <a:br>
              <a:rPr lang="en-US" sz="3240">
                <a:solidFill>
                  <a:schemeClr val="dk1"/>
                </a:solidFill>
              </a:rPr>
            </a:br>
            <a:r>
              <a:rPr b="0" lang="en-US" sz="3240">
                <a:solidFill>
                  <a:schemeClr val="dk1"/>
                </a:solidFill>
              </a:rPr>
              <a:t>について、発表準備をしましょう！！</a:t>
            </a:r>
            <a:endParaRPr b="0" sz="324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US" sz="3200">
                <a:solidFill>
                  <a:schemeClr val="dk1"/>
                </a:solidFill>
                <a:latin typeface="HiraKakuProN-W3"/>
                <a:ea typeface="HiraKakuProN-W3"/>
                <a:cs typeface="HiraKakuProN-W3"/>
                <a:sym typeface="HiraKakuProN-W3"/>
              </a:rPr>
              <a:t>✅ 準備時間：10分</a:t>
            </a:r>
            <a:endParaRPr b="0" sz="3200">
              <a:solidFill>
                <a:schemeClr val="dk1"/>
              </a:solidFill>
              <a:latin typeface="HiraKakuProN-W3"/>
              <a:ea typeface="HiraKakuProN-W3"/>
              <a:cs typeface="HiraKakuProN-W3"/>
              <a:sym typeface="HiraKakuProN-W3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US" sz="3200">
                <a:solidFill>
                  <a:schemeClr val="dk1"/>
                </a:solidFill>
                <a:latin typeface="HiraKakuProN-W3"/>
                <a:ea typeface="HiraKakuProN-W3"/>
                <a:cs typeface="HiraKakuProN-W3"/>
                <a:sym typeface="HiraKakuProN-W3"/>
              </a:rPr>
              <a:t>✅ 大きい声で</a:t>
            </a:r>
            <a:r>
              <a:rPr b="0" i="1" lang="en-US" sz="3700">
                <a:solidFill>
                  <a:schemeClr val="accent5"/>
                </a:solidFill>
                <a:latin typeface="HiraKakuProN-W3"/>
                <a:ea typeface="HiraKakuProN-W3"/>
                <a:cs typeface="HiraKakuProN-W3"/>
                <a:sym typeface="HiraKakuProN-W3"/>
              </a:rPr>
              <a:t>日本語で</a:t>
            </a:r>
            <a:r>
              <a:rPr b="0" lang="en-US" sz="3200">
                <a:solidFill>
                  <a:schemeClr val="dk1"/>
                </a:solidFill>
                <a:latin typeface="HiraKakuProN-W3"/>
                <a:ea typeface="HiraKakuProN-W3"/>
                <a:cs typeface="HiraKakuProN-W3"/>
                <a:sym typeface="HiraKakuProN-W3"/>
              </a:rPr>
              <a:t>発表練習する</a:t>
            </a:r>
            <a:endParaRPr b="0" sz="3200">
              <a:solidFill>
                <a:schemeClr val="dk1"/>
              </a:solidFill>
              <a:latin typeface="HiraKakuProN-W3"/>
              <a:ea typeface="HiraKakuProN-W3"/>
              <a:cs typeface="HiraKakuProN-W3"/>
              <a:sym typeface="HiraKakuProN-W3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US" sz="3200">
                <a:solidFill>
                  <a:schemeClr val="dk1"/>
                </a:solidFill>
                <a:latin typeface="HiraKakuProN-W3"/>
                <a:ea typeface="HiraKakuProN-W3"/>
                <a:cs typeface="HiraKakuProN-W3"/>
                <a:sym typeface="HiraKakuProN-W3"/>
              </a:rPr>
              <a:t>✅ 友達と積極的に発表のテクニックを相談する</a:t>
            </a:r>
            <a:endParaRPr b="0" sz="3140">
              <a:solidFill>
                <a:schemeClr val="dk1"/>
              </a:solidFill>
            </a:endParaRPr>
          </a:p>
        </p:txBody>
      </p:sp>
      <p:pic>
        <p:nvPicPr>
          <p:cNvPr id="669" name="Google Shape;669;p1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82050" y="149125"/>
            <a:ext cx="3049440" cy="19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8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200"/>
              </a:spcBef>
              <a:spcAft>
                <a:spcPts val="3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7000"/>
              <a:t>翻訳</a:t>
            </a:r>
            <a:r>
              <a:rPr b="1" lang="en-US" sz="7000"/>
              <a:t>結果</a:t>
            </a:r>
            <a:endParaRPr b="1" sz="7000"/>
          </a:p>
        </p:txBody>
      </p:sp>
      <p:sp>
        <p:nvSpPr>
          <p:cNvPr id="675" name="Google Shape;675;p108"/>
          <p:cNvSpPr txBox="1"/>
          <p:nvPr>
            <p:ph idx="12" type="sldNum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109"/>
          <p:cNvSpPr txBox="1"/>
          <p:nvPr>
            <p:ph type="title"/>
          </p:nvPr>
        </p:nvSpPr>
        <p:spPr>
          <a:xfrm>
            <a:off x="746900" y="111025"/>
            <a:ext cx="120738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7000"/>
              <a:t>機械学習が扱う問題</a:t>
            </a:r>
            <a:endParaRPr sz="7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7000"/>
              <a:t>（分類と回帰）</a:t>
            </a:r>
            <a:endParaRPr sz="7000"/>
          </a:p>
        </p:txBody>
      </p:sp>
      <p:sp>
        <p:nvSpPr>
          <p:cNvPr id="681" name="Google Shape;681;p109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2" name="Google Shape;682;p109"/>
          <p:cNvSpPr txBox="1"/>
          <p:nvPr/>
        </p:nvSpPr>
        <p:spPr>
          <a:xfrm>
            <a:off x="342900" y="2324100"/>
            <a:ext cx="12363600" cy="61914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学習機械の問題は、大きく分類と回帰に分けられます。まず分類は、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どのデータがどの種類に属すかを見ることが目的です。入力される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データがいくつかのグループに分けられることを前提として、グループ内での細かな違いを無視することになります。</a:t>
            </a:r>
            <a:endParaRPr sz="30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一方の回帰は、データの傾向を見ることが目的です。分類とは反対に、入力されるデータを1つのグループとして扱ったうえで、そのグループ内での違いを分析することになります。</a:t>
            </a:r>
            <a:endParaRPr sz="30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グラフ上にデータがプロット（書き込むこと）されているとすれば、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分類はデータ全体をできるだけ分けるように線を引くこと、回帰は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データ全体にできるだけ重なるように線を引くことに相当します。以上はごくざっくりとした整理ですが、まずはそのように捉えてください。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10"/>
          <p:cNvSpPr txBox="1"/>
          <p:nvPr>
            <p:ph type="title"/>
          </p:nvPr>
        </p:nvSpPr>
        <p:spPr>
          <a:xfrm>
            <a:off x="746900" y="111025"/>
            <a:ext cx="12073800" cy="193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7000"/>
              <a:t>Các bài tập mà học máy </a:t>
            </a:r>
            <a:br>
              <a:rPr lang="en-US" sz="7000"/>
            </a:br>
            <a:r>
              <a:rPr lang="en-US" sz="7000"/>
              <a:t>đối phó (Phân loại và Hồi quy)</a:t>
            </a:r>
            <a:endParaRPr sz="7000"/>
          </a:p>
        </p:txBody>
      </p:sp>
      <p:sp>
        <p:nvSpPr>
          <p:cNvPr id="688" name="Google Shape;688;p110"/>
          <p:cNvSpPr txBox="1"/>
          <p:nvPr>
            <p:ph idx="12" type="sldNum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9" name="Google Shape;689;p110"/>
          <p:cNvSpPr txBox="1"/>
          <p:nvPr/>
        </p:nvSpPr>
        <p:spPr>
          <a:xfrm>
            <a:off x="342900" y="2324100"/>
            <a:ext cx="12363600" cy="65169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accent5"/>
                </a:solidFill>
              </a:rPr>
              <a:t>➡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11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/>
              <a:t>分類と回帰</a:t>
            </a:r>
            <a:endParaRPr/>
          </a:p>
        </p:txBody>
      </p:sp>
      <p:pic>
        <p:nvPicPr>
          <p:cNvPr id="695" name="Google Shape;695;p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850" y="2286000"/>
            <a:ext cx="11310999" cy="697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112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/>
              <a:t>Phân loại và Hồi quy</a:t>
            </a:r>
            <a:endParaRPr/>
          </a:p>
        </p:txBody>
      </p:sp>
      <p:sp>
        <p:nvSpPr>
          <p:cNvPr id="701" name="Google Shape;701;p112"/>
          <p:cNvSpPr txBox="1"/>
          <p:nvPr/>
        </p:nvSpPr>
        <p:spPr>
          <a:xfrm>
            <a:off x="457200" y="2324100"/>
            <a:ext cx="12116100" cy="28005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次ページからは具体例です。地図上にA店とB店というチェーンの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小売店が2店舗あるとしましょう。そして、地図内に存在する家庭を</a:t>
            </a:r>
            <a:endParaRPr sz="30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ランダムに抽出し、「A店とB店のどちらをどれくらい利用するか」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という割合を調査したとします。</a:t>
            </a:r>
            <a:endParaRPr sz="30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そのうえで、まずは分類を行ってみましょう。</a:t>
            </a:r>
            <a:endParaRPr sz="30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702" name="Google Shape;702;p112"/>
          <p:cNvSpPr txBox="1"/>
          <p:nvPr/>
        </p:nvSpPr>
        <p:spPr>
          <a:xfrm>
            <a:off x="215750" y="5403275"/>
            <a:ext cx="12573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5"/>
                </a:solidFill>
              </a:rPr>
              <a:t>➡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13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/>
              <a:t>分類</a:t>
            </a:r>
            <a:endParaRPr/>
          </a:p>
        </p:txBody>
      </p:sp>
      <p:sp>
        <p:nvSpPr>
          <p:cNvPr id="708" name="Google Shape;708;p113"/>
          <p:cNvSpPr txBox="1"/>
          <p:nvPr/>
        </p:nvSpPr>
        <p:spPr>
          <a:xfrm>
            <a:off x="444350" y="2324100"/>
            <a:ext cx="12116100" cy="39624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分類では、２つの小売店のうち、利用する割合によって、各家庭を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「A店派の家庭」と「B店派の家庭」というように分けます。下図左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で確認すると、どの家庭も基本的には自宅から近いスーパーを使っていることがわかります。これらを分類するため、地図上に線を書いてみましょう。この線は、A店派とB店派をできるだけ引き離すように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書きます。この線を参照すれば、調査を行わなかった家庭であっても、A店派なのか、B店派なのか予測が立てやすくなります。</a:t>
            </a:r>
            <a:endParaRPr sz="30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114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/>
              <a:t>Phân loại</a:t>
            </a:r>
            <a:endParaRPr/>
          </a:p>
        </p:txBody>
      </p:sp>
      <p:sp>
        <p:nvSpPr>
          <p:cNvPr id="714" name="Google Shape;714;p114"/>
          <p:cNvSpPr txBox="1"/>
          <p:nvPr/>
        </p:nvSpPr>
        <p:spPr>
          <a:xfrm>
            <a:off x="279350" y="2336225"/>
            <a:ext cx="12446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5"/>
                </a:solidFill>
              </a:rPr>
              <a:t>➡</a:t>
            </a:r>
            <a:endParaRPr sz="3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15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/>
              <a:t>回帰</a:t>
            </a:r>
            <a:endParaRPr/>
          </a:p>
        </p:txBody>
      </p:sp>
      <p:sp>
        <p:nvSpPr>
          <p:cNvPr id="720" name="Google Shape;720;p115"/>
          <p:cNvSpPr txBox="1"/>
          <p:nvPr/>
        </p:nvSpPr>
        <p:spPr>
          <a:xfrm>
            <a:off x="342900" y="2324100"/>
            <a:ext cx="12363600" cy="6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次に、回帰です。回帰では、各家庭におけるA店とB店を利用する割合をそのまま使います。これを地図上にプロットすると、下図右の通り、やはり自宅に近いスーパーを利用する割合が高くなっています。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回帰では、その傾向を良く反映するように線を引きます。今回の場合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であればA店とB店を結ぶ線を引き、A店側を「A100％」、B店側を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「A0％（＝B100％）」と定義すればよいのです。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この線のどこに近いかで、調査を行わなかった家庭であっても、A店とB店の利用割合を予測できるというわけです。</a:t>
            </a:r>
            <a:endParaRPr sz="30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116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/>
              <a:t>Hồi quy</a:t>
            </a:r>
            <a:endParaRPr/>
          </a:p>
        </p:txBody>
      </p:sp>
      <p:sp>
        <p:nvSpPr>
          <p:cNvPr id="726" name="Google Shape;726;p116"/>
          <p:cNvSpPr txBox="1"/>
          <p:nvPr/>
        </p:nvSpPr>
        <p:spPr>
          <a:xfrm>
            <a:off x="342900" y="2324100"/>
            <a:ext cx="12363600" cy="6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accent5"/>
                </a:solidFill>
              </a:rPr>
              <a:t>➡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90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目次</a:t>
            </a:r>
            <a:endParaRPr/>
          </a:p>
        </p:txBody>
      </p:sp>
      <p:sp>
        <p:nvSpPr>
          <p:cNvPr id="508" name="Google Shape;508;p90"/>
          <p:cNvSpPr txBox="1"/>
          <p:nvPr>
            <p:ph idx="1" type="body"/>
          </p:nvPr>
        </p:nvSpPr>
        <p:spPr>
          <a:xfrm>
            <a:off x="799600" y="2528850"/>
            <a:ext cx="11099700" cy="73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450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ミニテストと解説</a:t>
            </a:r>
            <a:endParaRPr sz="3500"/>
          </a:p>
          <a:p>
            <a:pPr indent="-4508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タイピング</a:t>
            </a:r>
            <a:r>
              <a:rPr lang="en-US" sz="3500">
                <a:solidFill>
                  <a:schemeClr val="dk1"/>
                </a:solidFill>
              </a:rPr>
              <a:t>練</a:t>
            </a:r>
            <a:r>
              <a:rPr lang="en-US" sz="3500"/>
              <a:t>習</a:t>
            </a:r>
            <a:endParaRPr sz="3500"/>
          </a:p>
          <a:p>
            <a:pPr indent="-450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>
                <a:solidFill>
                  <a:schemeClr val="dk1"/>
                </a:solidFill>
              </a:rPr>
              <a:t>カタカナ語の発声練習</a:t>
            </a:r>
            <a:endParaRPr sz="3500">
              <a:solidFill>
                <a:schemeClr val="dk1"/>
              </a:solidFill>
            </a:endParaRPr>
          </a:p>
          <a:p>
            <a:pPr indent="-450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文章の理解</a:t>
            </a:r>
            <a:endParaRPr sz="3500"/>
          </a:p>
          <a:p>
            <a:pPr indent="-450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聞き取り</a:t>
            </a:r>
            <a:endParaRPr sz="3500"/>
          </a:p>
          <a:p>
            <a:pPr indent="-450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500"/>
              <a:buAutoNum type="arabicPeriod"/>
            </a:pPr>
            <a:r>
              <a:rPr lang="en-US" sz="3500">
                <a:solidFill>
                  <a:schemeClr val="accent5"/>
                </a:solidFill>
              </a:rPr>
              <a:t>ワーキンググループ</a:t>
            </a:r>
            <a:endParaRPr sz="3500">
              <a:solidFill>
                <a:schemeClr val="accent5"/>
              </a:solidFill>
            </a:endParaRPr>
          </a:p>
          <a:p>
            <a:pPr indent="-450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3500"/>
              <a:buAutoNum type="arabicPeriod"/>
            </a:pPr>
            <a:r>
              <a:rPr lang="en-US" sz="3500">
                <a:solidFill>
                  <a:schemeClr val="accent5"/>
                </a:solidFill>
              </a:rPr>
              <a:t>宿題について</a:t>
            </a:r>
            <a:endParaRPr sz="3500">
              <a:solidFill>
                <a:schemeClr val="accent5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accent5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3500">
              <a:solidFill>
                <a:schemeClr val="dk1"/>
              </a:solidFill>
            </a:endParaRPr>
          </a:p>
        </p:txBody>
      </p:sp>
      <p:sp>
        <p:nvSpPr>
          <p:cNvPr id="509" name="Google Shape;509;p90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117"/>
          <p:cNvSpPr txBox="1"/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/>
              <a:t>分類と回帰</a:t>
            </a:r>
            <a:endParaRPr/>
          </a:p>
        </p:txBody>
      </p:sp>
      <p:pic>
        <p:nvPicPr>
          <p:cNvPr id="732" name="Google Shape;732;p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" y="2235925"/>
            <a:ext cx="12211051" cy="6875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18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1" lang="en-US"/>
              <a:t>聞き取り</a:t>
            </a:r>
            <a:endParaRPr b="1"/>
          </a:p>
        </p:txBody>
      </p:sp>
      <p:sp>
        <p:nvSpPr>
          <p:cNvPr id="738" name="Google Shape;738;p118"/>
          <p:cNvSpPr txBox="1"/>
          <p:nvPr>
            <p:ph idx="12" type="sldNum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19"/>
          <p:cNvSpPr txBox="1"/>
          <p:nvPr>
            <p:ph type="title"/>
          </p:nvPr>
        </p:nvSpPr>
        <p:spPr>
          <a:xfrm>
            <a:off x="878975" y="195497"/>
            <a:ext cx="108984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1" lang="en-US">
                <a:solidFill>
                  <a:srgbClr val="C63024"/>
                </a:solidFill>
              </a:rPr>
              <a:t>聞き取り</a:t>
            </a:r>
            <a:endParaRPr b="1"/>
          </a:p>
        </p:txBody>
      </p:sp>
      <p:sp>
        <p:nvSpPr>
          <p:cNvPr id="744" name="Google Shape;744;p119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5" name="Google Shape;745;p119"/>
          <p:cNvSpPr txBox="1"/>
          <p:nvPr>
            <p:ph idx="1" type="body"/>
          </p:nvPr>
        </p:nvSpPr>
        <p:spPr>
          <a:xfrm>
            <a:off x="513900" y="2359225"/>
            <a:ext cx="12203400" cy="6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28"/>
              <a:buFont typeface="Arial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28"/>
              <a:buFont typeface="Arial"/>
              <a:buNone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en-US" sz="3000"/>
              <a:t>聞き取りの問題を配ります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528"/>
              <a:buFont typeface="Arial"/>
              <a:buNone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2. 本文の内容を確認してください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528"/>
              <a:buFont typeface="Arial"/>
              <a:buNone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3. 音声を</a:t>
            </a:r>
            <a:r>
              <a:rPr lang="en-US" sz="3000"/>
              <a:t>2</a:t>
            </a:r>
            <a:r>
              <a:rPr lang="en-US" sz="3000">
                <a:latin typeface="Arial"/>
                <a:ea typeface="Arial"/>
                <a:cs typeface="Arial"/>
                <a:sym typeface="Arial"/>
              </a:rPr>
              <a:t>回流します</a:t>
            </a:r>
            <a:endParaRPr sz="3000"/>
          </a:p>
          <a:p>
            <a:pPr indent="-216335" lvl="1" marL="68036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1回目：</a:t>
            </a:r>
            <a:r>
              <a:rPr b="1" lang="en-US" sz="3000">
                <a:solidFill>
                  <a:srgbClr val="C63024"/>
                </a:solidFill>
              </a:rPr>
              <a:t>通常スピード</a:t>
            </a:r>
            <a:r>
              <a:rPr lang="en-US" sz="3000">
                <a:latin typeface="Arial"/>
                <a:ea typeface="Arial"/>
                <a:cs typeface="Arial"/>
                <a:sym typeface="Arial"/>
              </a:rPr>
              <a:t>で音声を流す</a:t>
            </a:r>
            <a:endParaRPr sz="3000"/>
          </a:p>
          <a:p>
            <a:pPr indent="-216335" lvl="1" marL="680361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/>
              <a:t>2</a:t>
            </a:r>
            <a:r>
              <a:rPr lang="en-US" sz="3000">
                <a:latin typeface="Arial"/>
                <a:ea typeface="Arial"/>
                <a:cs typeface="Arial"/>
                <a:sym typeface="Arial"/>
              </a:rPr>
              <a:t>回目：</a:t>
            </a:r>
            <a:r>
              <a:rPr b="1" lang="en-US" sz="3000">
                <a:solidFill>
                  <a:srgbClr val="C63024"/>
                </a:solidFill>
              </a:rPr>
              <a:t>途中で一時停止しながら通常スピード</a:t>
            </a:r>
            <a:r>
              <a:rPr lang="en-US" sz="3000"/>
              <a:t>で</a:t>
            </a:r>
            <a:r>
              <a:rPr lang="en-US" sz="3000">
                <a:latin typeface="Arial"/>
                <a:ea typeface="Arial"/>
                <a:cs typeface="Arial"/>
                <a:sym typeface="Arial"/>
              </a:rPr>
              <a:t>音声を流す</a:t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528"/>
              <a:buFont typeface="Arial"/>
              <a:buNone/>
            </a:pPr>
            <a:r>
              <a:rPr lang="en-US" sz="30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000"/>
              <a:t>4. </a:t>
            </a:r>
            <a:r>
              <a:rPr lang="en-US" sz="3000">
                <a:latin typeface="Arial"/>
                <a:ea typeface="Arial"/>
                <a:cs typeface="Arial"/>
                <a:sym typeface="Arial"/>
              </a:rPr>
              <a:t>聞き取れた言葉を</a:t>
            </a:r>
            <a:r>
              <a:rPr lang="en-US" sz="3000">
                <a:solidFill>
                  <a:schemeClr val="accent5"/>
                </a:solidFill>
              </a:rPr>
              <a:t>①〜⑤</a:t>
            </a:r>
            <a:r>
              <a:rPr lang="en-US" sz="3000"/>
              <a:t>の該当入力欄に入力してください</a:t>
            </a:r>
            <a:r>
              <a:rPr lang="en-US" sz="3000">
                <a:latin typeface="Arial"/>
                <a:ea typeface="Arial"/>
                <a:cs typeface="Arial"/>
                <a:sym typeface="Arial"/>
              </a:rPr>
              <a:t>。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2528"/>
              <a:buFont typeface="Arial"/>
              <a:buNone/>
            </a:pPr>
            <a:r>
              <a:rPr lang="en-US" sz="3000"/>
              <a:t>　　</a:t>
            </a:r>
            <a:r>
              <a:rPr lang="en-US" sz="2400"/>
              <a:t>※漢字が分からない場合はひらがなで入力してもOKです。</a:t>
            </a:r>
            <a:endParaRPr sz="2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20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1" name="Google Shape;751;p120"/>
          <p:cNvSpPr/>
          <p:nvPr/>
        </p:nvSpPr>
        <p:spPr>
          <a:xfrm>
            <a:off x="349250" y="2996875"/>
            <a:ext cx="12306300" cy="64773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機械学習の問題は、大きく分類と</a:t>
            </a:r>
            <a:r>
              <a:rPr lang="en-US" sz="2900">
                <a:solidFill>
                  <a:schemeClr val="accent5"/>
                </a:solidFill>
                <a:highlight>
                  <a:schemeClr val="lt1"/>
                </a:highlight>
              </a:rPr>
              <a:t>（</a:t>
            </a:r>
            <a:r>
              <a:rPr lang="en-US" sz="2900" u="sng">
                <a:solidFill>
                  <a:schemeClr val="accent5"/>
                </a:solidFill>
                <a:highlight>
                  <a:schemeClr val="lt1"/>
                </a:highlight>
              </a:rPr>
              <a:t>①　　　　　</a:t>
            </a:r>
            <a:r>
              <a:rPr lang="en-US" sz="2900">
                <a:solidFill>
                  <a:schemeClr val="accent5"/>
                </a:solidFill>
                <a:highlight>
                  <a:schemeClr val="lt1"/>
                </a:highlight>
              </a:rPr>
              <a:t>）</a:t>
            </a:r>
            <a:r>
              <a:rPr lang="en-US" sz="3000">
                <a:solidFill>
                  <a:schemeClr val="dk1"/>
                </a:solidFill>
              </a:rPr>
              <a:t>に分けられます。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まず、分類はどのデータがどの種類に属すかを見ることが目的です。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入力されるデータがいくつかのグループに分けられることを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2900">
                <a:solidFill>
                  <a:schemeClr val="accent5"/>
                </a:solidFill>
                <a:highlight>
                  <a:schemeClr val="lt1"/>
                </a:highlight>
              </a:rPr>
              <a:t>（</a:t>
            </a:r>
            <a:r>
              <a:rPr lang="en-US" sz="2900" u="sng">
                <a:solidFill>
                  <a:schemeClr val="accent5"/>
                </a:solidFill>
                <a:highlight>
                  <a:schemeClr val="lt1"/>
                </a:highlight>
              </a:rPr>
              <a:t>②　　　　　</a:t>
            </a:r>
            <a:r>
              <a:rPr lang="en-US" sz="2900">
                <a:solidFill>
                  <a:schemeClr val="accent5"/>
                </a:solidFill>
                <a:highlight>
                  <a:schemeClr val="lt1"/>
                </a:highlight>
              </a:rPr>
              <a:t>）</a:t>
            </a:r>
            <a:r>
              <a:rPr lang="en-US" sz="3000">
                <a:solidFill>
                  <a:schemeClr val="dk1"/>
                </a:solidFill>
              </a:rPr>
              <a:t>として、グループ内での細かな違いを無視すること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になります。グラフ上にデータ全体をできるだけ分けるように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2900">
                <a:solidFill>
                  <a:schemeClr val="accent5"/>
                </a:solidFill>
                <a:highlight>
                  <a:schemeClr val="lt1"/>
                </a:highlight>
              </a:rPr>
              <a:t>（</a:t>
            </a:r>
            <a:r>
              <a:rPr lang="en-US" sz="2900" u="sng">
                <a:solidFill>
                  <a:schemeClr val="accent5"/>
                </a:solidFill>
                <a:highlight>
                  <a:schemeClr val="lt1"/>
                </a:highlight>
              </a:rPr>
              <a:t>③　　　　　</a:t>
            </a:r>
            <a:r>
              <a:rPr lang="en-US" sz="2900">
                <a:solidFill>
                  <a:schemeClr val="accent5"/>
                </a:solidFill>
                <a:highlight>
                  <a:schemeClr val="lt1"/>
                </a:highlight>
              </a:rPr>
              <a:t>）</a:t>
            </a:r>
            <a:r>
              <a:rPr lang="en-US" sz="3000">
                <a:solidFill>
                  <a:schemeClr val="dk1"/>
                </a:solidFill>
              </a:rPr>
              <a:t>ことに相当します。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一方の回帰はデータの</a:t>
            </a:r>
            <a:r>
              <a:rPr lang="en-US" sz="2900">
                <a:solidFill>
                  <a:schemeClr val="accent5"/>
                </a:solidFill>
                <a:highlight>
                  <a:schemeClr val="lt1"/>
                </a:highlight>
              </a:rPr>
              <a:t>（</a:t>
            </a:r>
            <a:r>
              <a:rPr lang="en-US" sz="2900" u="sng">
                <a:solidFill>
                  <a:schemeClr val="accent5"/>
                </a:solidFill>
                <a:highlight>
                  <a:schemeClr val="lt1"/>
                </a:highlight>
              </a:rPr>
              <a:t>④　　　　　</a:t>
            </a:r>
            <a:r>
              <a:rPr lang="en-US" sz="2900">
                <a:solidFill>
                  <a:schemeClr val="accent5"/>
                </a:solidFill>
                <a:highlight>
                  <a:schemeClr val="lt1"/>
                </a:highlight>
              </a:rPr>
              <a:t>）</a:t>
            </a:r>
            <a:r>
              <a:rPr lang="en-US" sz="3000">
                <a:solidFill>
                  <a:schemeClr val="dk1"/>
                </a:solidFill>
              </a:rPr>
              <a:t>を見ることが目的です。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分類とは反対に、入力されるデータを１つのグループとして扱った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うえで、そのグループ内での違いを</a:t>
            </a:r>
            <a:r>
              <a:rPr lang="en-US" sz="2900">
                <a:solidFill>
                  <a:schemeClr val="accent5"/>
                </a:solidFill>
                <a:highlight>
                  <a:schemeClr val="lt1"/>
                </a:highlight>
              </a:rPr>
              <a:t>（</a:t>
            </a:r>
            <a:r>
              <a:rPr lang="en-US" sz="2900" u="sng">
                <a:solidFill>
                  <a:schemeClr val="accent5"/>
                </a:solidFill>
                <a:highlight>
                  <a:schemeClr val="lt1"/>
                </a:highlight>
              </a:rPr>
              <a:t>⑤　　　　　</a:t>
            </a:r>
            <a:r>
              <a:rPr lang="en-US" sz="2900">
                <a:solidFill>
                  <a:schemeClr val="accent5"/>
                </a:solidFill>
                <a:highlight>
                  <a:schemeClr val="lt1"/>
                </a:highlight>
              </a:rPr>
              <a:t>）</a:t>
            </a:r>
            <a:r>
              <a:rPr lang="en-US" sz="3000">
                <a:solidFill>
                  <a:schemeClr val="dk1"/>
                </a:solidFill>
              </a:rPr>
              <a:t>ことになります。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グラフ上にデータ全体にできるだけ重なるように線を引くことに相当</a:t>
            </a:r>
            <a:br>
              <a:rPr lang="en-US" sz="3000">
                <a:solidFill>
                  <a:schemeClr val="dk1"/>
                </a:solidFill>
              </a:rPr>
            </a:br>
            <a:r>
              <a:rPr lang="en-US" sz="3000">
                <a:solidFill>
                  <a:schemeClr val="dk1"/>
                </a:solidFill>
              </a:rPr>
              <a:t>します。</a:t>
            </a:r>
            <a:br>
              <a:rPr lang="en-US" sz="3000">
                <a:solidFill>
                  <a:schemeClr val="dk1"/>
                </a:solidFill>
                <a:highlight>
                  <a:schemeClr val="lt1"/>
                </a:highlight>
              </a:rPr>
            </a:br>
            <a:endParaRPr sz="30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752" name="Google Shape;752;p120"/>
          <p:cNvSpPr txBox="1"/>
          <p:nvPr>
            <p:ph type="title"/>
          </p:nvPr>
        </p:nvSpPr>
        <p:spPr>
          <a:xfrm>
            <a:off x="878975" y="106675"/>
            <a:ext cx="10898400" cy="21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1" lang="en-US" sz="6000"/>
              <a:t>聞き取り</a:t>
            </a:r>
            <a:endParaRPr b="1"/>
          </a:p>
        </p:txBody>
      </p:sp>
      <p:pic>
        <p:nvPicPr>
          <p:cNvPr id="753" name="Google Shape;753;p120" title="14_AI02 機械学習（ML）とは(2)_授業用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24237" y="0"/>
            <a:ext cx="937925" cy="937925"/>
          </a:xfrm>
          <a:prstGeom prst="rect">
            <a:avLst/>
          </a:prstGeom>
          <a:noFill/>
          <a:ln>
            <a:noFill/>
          </a:ln>
        </p:spPr>
      </p:pic>
      <p:sp>
        <p:nvSpPr>
          <p:cNvPr id="754" name="Google Shape;754;p120"/>
          <p:cNvSpPr txBox="1"/>
          <p:nvPr/>
        </p:nvSpPr>
        <p:spPr>
          <a:xfrm>
            <a:off x="1276350" y="2319775"/>
            <a:ext cx="9620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1" lang="en-US" sz="3200">
                <a:solidFill>
                  <a:schemeClr val="dk1"/>
                </a:solidFill>
              </a:rPr>
              <a:t>聞き取れた言葉を（　　　　　　）に書きなさい。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121"/>
          <p:cNvSpPr txBox="1"/>
          <p:nvPr>
            <p:ph type="title"/>
          </p:nvPr>
        </p:nvSpPr>
        <p:spPr>
          <a:xfrm>
            <a:off x="377763" y="3225800"/>
            <a:ext cx="122493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rPr>
              <a:t>期末発表のチームワーク(4)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760" name="Google Shape;760;p121"/>
          <p:cNvSpPr txBox="1"/>
          <p:nvPr>
            <p:ph idx="12" type="sldNum"/>
          </p:nvPr>
        </p:nvSpPr>
        <p:spPr>
          <a:xfrm>
            <a:off x="12352551" y="9114940"/>
            <a:ext cx="2811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rgbClr val="FFFFFF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22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1" i="0" lang="en-US" sz="6400" u="none" cap="none" strike="noStrike">
                <a:solidFill>
                  <a:srgbClr val="C63024"/>
                </a:solidFill>
              </a:rPr>
              <a:t>発表</a:t>
            </a:r>
            <a:r>
              <a:rPr b="1" lang="en-US"/>
              <a:t>のテーマ</a:t>
            </a:r>
            <a:endParaRPr b="1"/>
          </a:p>
        </p:txBody>
      </p:sp>
      <p:sp>
        <p:nvSpPr>
          <p:cNvPr id="766" name="Google Shape;766;p122"/>
          <p:cNvSpPr txBox="1"/>
          <p:nvPr>
            <p:ph idx="12" type="sldNum"/>
          </p:nvPr>
        </p:nvSpPr>
        <p:spPr>
          <a:xfrm>
            <a:off x="12352551" y="9102240"/>
            <a:ext cx="2811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7" name="Google Shape;767;p122"/>
          <p:cNvSpPr txBox="1"/>
          <p:nvPr/>
        </p:nvSpPr>
        <p:spPr>
          <a:xfrm>
            <a:off x="954725" y="3719700"/>
            <a:ext cx="111156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1"/>
                </a:solidFill>
                <a:highlight>
                  <a:srgbClr val="FFFFFF"/>
                </a:highlight>
              </a:rPr>
              <a:t>実際のセキュリティ事故</a:t>
            </a:r>
            <a:br>
              <a:rPr b="1" lang="en-US" sz="40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b="1" lang="en-US" sz="4000">
                <a:solidFill>
                  <a:schemeClr val="dk1"/>
                </a:solidFill>
                <a:highlight>
                  <a:srgbClr val="FFFFFF"/>
                </a:highlight>
              </a:rPr>
              <a:t>その影響、解決案と防止方法</a:t>
            </a:r>
            <a:endParaRPr b="1" sz="40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768" name="Google Shape;768;p122"/>
          <p:cNvSpPr txBox="1"/>
          <p:nvPr/>
        </p:nvSpPr>
        <p:spPr>
          <a:xfrm>
            <a:off x="626075" y="2599700"/>
            <a:ext cx="11726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</a:rPr>
              <a:t>第15回の授業はチームで以下のテーマを発表します（※）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769" name="Google Shape;769;p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5525" y="5530963"/>
            <a:ext cx="3994075" cy="25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770" name="Google Shape;770;p122"/>
          <p:cNvSpPr txBox="1"/>
          <p:nvPr/>
        </p:nvSpPr>
        <p:spPr>
          <a:xfrm>
            <a:off x="820325" y="8565900"/>
            <a:ext cx="1138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（※）チーム毎の発表内容によって、</a:t>
            </a:r>
            <a:r>
              <a:rPr b="1" lang="en-US" sz="2800">
                <a:solidFill>
                  <a:schemeClr val="dk1"/>
                </a:solidFill>
              </a:rPr>
              <a:t>カスタマイズ</a:t>
            </a:r>
            <a:r>
              <a:rPr lang="en-US" sz="2800">
                <a:solidFill>
                  <a:schemeClr val="dk1"/>
                </a:solidFill>
              </a:rPr>
              <a:t>しても良い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3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marR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b="1" lang="en-US" sz="6400"/>
              <a:t>スケジュー</a:t>
            </a:r>
            <a:r>
              <a:rPr b="1" lang="en-US" sz="6400"/>
              <a:t>ル</a:t>
            </a:r>
            <a:endParaRPr b="1"/>
          </a:p>
        </p:txBody>
      </p:sp>
      <p:sp>
        <p:nvSpPr>
          <p:cNvPr id="776" name="Google Shape;776;p123"/>
          <p:cNvSpPr txBox="1"/>
          <p:nvPr>
            <p:ph idx="1" type="body"/>
          </p:nvPr>
        </p:nvSpPr>
        <p:spPr>
          <a:xfrm>
            <a:off x="556625" y="2200025"/>
            <a:ext cx="12090900" cy="10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20"/>
              <a:buFont typeface="Arial"/>
              <a:buNone/>
            </a:pPr>
            <a:r>
              <a:rPr lang="en-US" sz="2900"/>
              <a:t>テーマについて、チームでアンケートを実施します</a:t>
            </a:r>
            <a:endParaRPr sz="29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20"/>
              <a:buFont typeface="Arial"/>
              <a:buNone/>
            </a:pPr>
            <a:r>
              <a:rPr lang="en-US" sz="2900"/>
              <a:t>アンケートの結果から</a:t>
            </a:r>
            <a:r>
              <a:rPr lang="en-US" sz="2900"/>
              <a:t>ケース</a:t>
            </a:r>
            <a:r>
              <a:rPr lang="en-US" sz="2900"/>
              <a:t>スタディをピックアップして、発表します</a:t>
            </a:r>
            <a:endParaRPr sz="2900"/>
          </a:p>
        </p:txBody>
      </p:sp>
      <p:sp>
        <p:nvSpPr>
          <p:cNvPr id="777" name="Google Shape;777;p123"/>
          <p:cNvSpPr txBox="1"/>
          <p:nvPr>
            <p:ph idx="12" type="sldNum"/>
          </p:nvPr>
        </p:nvSpPr>
        <p:spPr>
          <a:xfrm>
            <a:off x="12352551" y="9102240"/>
            <a:ext cx="2811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78" name="Google Shape;778;p123"/>
          <p:cNvSpPr/>
          <p:nvPr/>
        </p:nvSpPr>
        <p:spPr>
          <a:xfrm>
            <a:off x="623300" y="4323850"/>
            <a:ext cx="2918100" cy="36645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t" bIns="203200" lIns="203200" spcFirstLastPara="1" rIns="203200" wrap="square" tIns="203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chemeClr val="dk1"/>
                </a:solidFill>
              </a:rPr>
              <a:t>第 11 回の授業</a:t>
            </a:r>
            <a:br>
              <a:rPr b="1" lang="en-US" sz="2400" u="sng">
                <a:solidFill>
                  <a:schemeClr val="dk1"/>
                </a:solidFill>
              </a:rPr>
            </a:br>
            <a:r>
              <a:rPr b="1" lang="en-US" sz="2400">
                <a:solidFill>
                  <a:schemeClr val="dk1"/>
                </a:solidFill>
              </a:rPr>
              <a:t>(チームワーク1)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・チーム作成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・アンケート作成　と発表案内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・アンケート作成　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779" name="Google Shape;779;p123"/>
          <p:cNvSpPr/>
          <p:nvPr/>
        </p:nvSpPr>
        <p:spPr>
          <a:xfrm>
            <a:off x="611085" y="8234798"/>
            <a:ext cx="11982000" cy="591600"/>
          </a:xfrm>
          <a:prstGeom prst="rightArrow">
            <a:avLst>
              <a:gd fmla="val 49436" name="adj1"/>
              <a:gd fmla="val 95166" name="adj2"/>
            </a:avLst>
          </a:prstGeom>
          <a:solidFill>
            <a:srgbClr val="53585F"/>
          </a:solidFill>
          <a:ln>
            <a:noFill/>
          </a:ln>
          <a:effectLst>
            <a:outerShdw blurRad="38100" rotWithShape="0" dir="5400000" dist="25400">
              <a:srgbClr val="000000">
                <a:alpha val="49800"/>
              </a:srgbClr>
            </a:outerShdw>
          </a:effectLst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123"/>
          <p:cNvSpPr txBox="1"/>
          <p:nvPr>
            <p:ph idx="1" type="body"/>
          </p:nvPr>
        </p:nvSpPr>
        <p:spPr>
          <a:xfrm>
            <a:off x="556625" y="3359975"/>
            <a:ext cx="11099700" cy="5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20"/>
              <a:buFont typeface="Arial"/>
              <a:buNone/>
            </a:pPr>
            <a:r>
              <a:rPr b="1" lang="en-US" sz="2820">
                <a:solidFill>
                  <a:srgbClr val="1155CC"/>
                </a:solidFill>
              </a:rPr>
              <a:t>発表準備のスケジュール</a:t>
            </a:r>
            <a:endParaRPr b="1" sz="2820">
              <a:solidFill>
                <a:srgbClr val="1155CC"/>
              </a:solidFill>
            </a:endParaRPr>
          </a:p>
        </p:txBody>
      </p:sp>
      <p:sp>
        <p:nvSpPr>
          <p:cNvPr id="781" name="Google Shape;781;p123"/>
          <p:cNvSpPr/>
          <p:nvPr/>
        </p:nvSpPr>
        <p:spPr>
          <a:xfrm>
            <a:off x="3741650" y="4264825"/>
            <a:ext cx="2918100" cy="36645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t" bIns="203200" lIns="203200" spcFirstLastPara="1" rIns="203200" wrap="square" tIns="203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chemeClr val="dk1"/>
                </a:solidFill>
              </a:rPr>
              <a:t>第 12 回の授業</a:t>
            </a:r>
            <a:endParaRPr b="1" sz="24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(チームワーク2)</a:t>
            </a:r>
            <a:endParaRPr b="1" sz="24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・アンケート結果　の報告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・ケーススタディ　のピックアップ　と解析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782" name="Google Shape;782;p123"/>
          <p:cNvSpPr/>
          <p:nvPr/>
        </p:nvSpPr>
        <p:spPr>
          <a:xfrm>
            <a:off x="6860000" y="4264825"/>
            <a:ext cx="2876400" cy="36645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t" bIns="203200" lIns="203200" spcFirstLastPara="1" rIns="203200" wrap="square" tIns="2032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chemeClr val="dk1"/>
                </a:solidFill>
              </a:rPr>
              <a:t>第 13 回の授業</a:t>
            </a:r>
            <a:endParaRPr b="1" sz="24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(チームワーク3)</a:t>
            </a:r>
            <a:endParaRPr b="1" sz="24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・発表内容決定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・発表資料作成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783" name="Google Shape;783;p123"/>
          <p:cNvSpPr/>
          <p:nvPr/>
        </p:nvSpPr>
        <p:spPr>
          <a:xfrm>
            <a:off x="9978350" y="4264825"/>
            <a:ext cx="2876400" cy="3664500"/>
          </a:xfrm>
          <a:prstGeom prst="rect">
            <a:avLst/>
          </a:prstGeom>
          <a:solidFill>
            <a:srgbClr val="FFFFFF"/>
          </a:solidFill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t" bIns="203200" lIns="203200" spcFirstLastPara="1" rIns="203200" wrap="square" tIns="2032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chemeClr val="dk1"/>
                </a:solidFill>
              </a:rPr>
              <a:t>第 14 回の授業</a:t>
            </a:r>
            <a:endParaRPr b="1" sz="24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(チームワーク4)</a:t>
            </a:r>
            <a:endParaRPr b="1" sz="2400" u="sng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・発表資料作成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・発表準備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784" name="Google Shape;784;p123"/>
          <p:cNvSpPr/>
          <p:nvPr/>
        </p:nvSpPr>
        <p:spPr>
          <a:xfrm>
            <a:off x="9936650" y="4260938"/>
            <a:ext cx="2918100" cy="3664500"/>
          </a:xfrm>
          <a:prstGeom prst="rect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24"/>
          <p:cNvSpPr/>
          <p:nvPr/>
        </p:nvSpPr>
        <p:spPr>
          <a:xfrm>
            <a:off x="465990" y="3321050"/>
            <a:ext cx="12072900" cy="2578200"/>
          </a:xfrm>
          <a:prstGeom prst="rect">
            <a:avLst/>
          </a:prstGeom>
          <a:solidFill>
            <a:srgbClr val="FFFFFF">
              <a:alpha val="81570"/>
            </a:srgbClr>
          </a:solidFill>
          <a:ln>
            <a:noFill/>
          </a:ln>
          <a:effectLst>
            <a:outerShdw blurRad="355600" rotWithShape="0">
              <a:srgbClr val="000000">
                <a:alpha val="74900"/>
              </a:srgbClr>
            </a:outerShdw>
          </a:effectLst>
        </p:spPr>
        <p:txBody>
          <a:bodyPr anchorCtr="0" anchor="ctr" bIns="355600" lIns="355600" spcFirstLastPara="1" rIns="355600" wrap="square" tIns="3556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Arial"/>
              <a:buNone/>
            </a:pPr>
            <a:r>
              <a:t/>
            </a:r>
            <a:endParaRPr sz="900"/>
          </a:p>
          <a:p>
            <a:pPr indent="0" lvl="0" marL="0" marR="0" rtl="0" algn="ctr">
              <a:lnSpc>
                <a:spcPct val="60000"/>
              </a:lnSpc>
              <a:spcBef>
                <a:spcPts val="210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Arial"/>
              <a:buNone/>
            </a:pPr>
            <a:r>
              <a:rPr lang="en-US" sz="5500">
                <a:solidFill>
                  <a:schemeClr val="accent5"/>
                </a:solidFill>
              </a:rPr>
              <a:t>チームワークしましょう</a:t>
            </a:r>
            <a:endParaRPr sz="9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125"/>
          <p:cNvSpPr txBox="1"/>
          <p:nvPr>
            <p:ph type="title"/>
          </p:nvPr>
        </p:nvSpPr>
        <p:spPr>
          <a:xfrm>
            <a:off x="377763" y="3225800"/>
            <a:ext cx="122493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>
                <a:solidFill>
                  <a:srgbClr val="CC0000"/>
                </a:solidFill>
              </a:rPr>
              <a:t>宿題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795" name="Google Shape;795;p125"/>
          <p:cNvSpPr txBox="1"/>
          <p:nvPr>
            <p:ph idx="12" type="sldNum"/>
          </p:nvPr>
        </p:nvSpPr>
        <p:spPr>
          <a:xfrm>
            <a:off x="12352551" y="9114940"/>
            <a:ext cx="2811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26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sz="5800"/>
              <a:t>宿題</a:t>
            </a:r>
            <a:endParaRPr sz="5800"/>
          </a:p>
        </p:txBody>
      </p:sp>
      <p:sp>
        <p:nvSpPr>
          <p:cNvPr id="801" name="Google Shape;801;p126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02" name="Google Shape;802;p126"/>
          <p:cNvSpPr txBox="1"/>
          <p:nvPr/>
        </p:nvSpPr>
        <p:spPr>
          <a:xfrm>
            <a:off x="548700" y="4471550"/>
            <a:ext cx="11641200" cy="45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sz="3400">
                <a:solidFill>
                  <a:schemeClr val="dk1"/>
                </a:solidFill>
              </a:rPr>
              <a:t>　</a:t>
            </a:r>
            <a:r>
              <a:rPr lang="en-US" sz="3400">
                <a:solidFill>
                  <a:schemeClr val="dk1"/>
                </a:solidFill>
              </a:rPr>
              <a:t>全体復習の授業に向けて、宿題が</a:t>
            </a:r>
            <a:r>
              <a:rPr b="1" lang="en-US" sz="4100">
                <a:solidFill>
                  <a:schemeClr val="accent5"/>
                </a:solidFill>
              </a:rPr>
              <a:t>2つ</a:t>
            </a:r>
            <a:r>
              <a:rPr lang="en-US" sz="3400">
                <a:solidFill>
                  <a:schemeClr val="dk1"/>
                </a:solidFill>
              </a:rPr>
              <a:t>あります</a:t>
            </a:r>
            <a:endParaRPr sz="3300">
              <a:solidFill>
                <a:schemeClr val="dk1"/>
              </a:solidFill>
            </a:endParaRPr>
          </a:p>
          <a:p>
            <a:pPr indent="0" lvl="0" marL="5143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dk1"/>
              </a:solidFill>
            </a:endParaRPr>
          </a:p>
          <a:p>
            <a:pPr indent="0" lvl="0" marL="514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dk1"/>
                </a:solidFill>
              </a:rPr>
              <a:t>宿題① Quizletアプリによって勉強した内容を復習する</a:t>
            </a:r>
            <a:endParaRPr b="1" sz="3000">
              <a:solidFill>
                <a:schemeClr val="dk1"/>
              </a:solidFill>
            </a:endParaRPr>
          </a:p>
          <a:p>
            <a:pPr indent="0" lvl="0" marL="514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dk1"/>
                </a:solidFill>
              </a:rPr>
              <a:t>宿題② 今まで勉強した内容をMiroにまとめ、</a:t>
            </a:r>
            <a:endParaRPr b="1" sz="3000">
              <a:solidFill>
                <a:schemeClr val="dk1"/>
              </a:solidFill>
            </a:endParaRPr>
          </a:p>
          <a:p>
            <a:pPr indent="0" lvl="0" marL="514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dk1"/>
                </a:solidFill>
              </a:rPr>
              <a:t>　　　</a:t>
            </a:r>
            <a:r>
              <a:rPr b="1" lang="en-US" sz="3000" u="sng">
                <a:solidFill>
                  <a:schemeClr val="accent4"/>
                </a:solidFill>
              </a:rPr>
              <a:t> 全体のマインドマップ</a:t>
            </a:r>
            <a:r>
              <a:rPr b="1" lang="en-US" sz="3000">
                <a:solidFill>
                  <a:schemeClr val="dk1"/>
                </a:solidFill>
              </a:rPr>
              <a:t>を作成する</a:t>
            </a:r>
            <a:endParaRPr b="1" sz="3000">
              <a:solidFill>
                <a:schemeClr val="dk1"/>
              </a:solidFill>
            </a:endParaRPr>
          </a:p>
          <a:p>
            <a:pPr indent="0" lvl="0" marL="9715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000">
              <a:solidFill>
                <a:schemeClr val="dk1"/>
              </a:solidFill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200">
                <a:solidFill>
                  <a:srgbClr val="CE2A06"/>
                </a:solidFill>
              </a:rPr>
              <a:t>提出期限：「次の授業の前日　</a:t>
            </a:r>
            <a:r>
              <a:rPr b="1" lang="en-US" sz="3200">
                <a:solidFill>
                  <a:srgbClr val="CE2A06"/>
                </a:solidFill>
              </a:rPr>
              <a:t>18:00</a:t>
            </a:r>
            <a:r>
              <a:rPr b="1" lang="en-US" sz="3200">
                <a:solidFill>
                  <a:srgbClr val="CE2A06"/>
                </a:solidFill>
              </a:rPr>
              <a:t>　まで」</a:t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126"/>
          <p:cNvSpPr txBox="1"/>
          <p:nvPr/>
        </p:nvSpPr>
        <p:spPr>
          <a:xfrm>
            <a:off x="237550" y="2151325"/>
            <a:ext cx="11764800" cy="18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</a:rPr>
              <a:t>来週の授業は</a:t>
            </a:r>
            <a:r>
              <a:rPr lang="en-US" sz="5000">
                <a:solidFill>
                  <a:schemeClr val="accent5"/>
                </a:solidFill>
              </a:rPr>
              <a:t>期末発表</a:t>
            </a:r>
            <a:r>
              <a:rPr lang="en-US" sz="5000" u="sng">
                <a:solidFill>
                  <a:schemeClr val="accent5"/>
                </a:solidFill>
              </a:rPr>
              <a:t>ではなく</a:t>
            </a:r>
            <a:endParaRPr sz="4000" u="sng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accent5"/>
                </a:solidFill>
              </a:rPr>
              <a:t>全体復習の授業</a:t>
            </a:r>
            <a:r>
              <a:rPr lang="en-US" sz="4000">
                <a:solidFill>
                  <a:schemeClr val="dk1"/>
                </a:solidFill>
              </a:rPr>
              <a:t>となります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91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ミニテスト</a:t>
            </a:r>
            <a:endParaRPr/>
          </a:p>
        </p:txBody>
      </p:sp>
      <p:sp>
        <p:nvSpPr>
          <p:cNvPr id="515" name="Google Shape;515;p91"/>
          <p:cNvSpPr txBox="1"/>
          <p:nvPr>
            <p:ph idx="12" type="sldNum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127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0" lang="en-US"/>
              <a:t>ミニ</a:t>
            </a:r>
            <a:r>
              <a:rPr b="0" i="0" lang="en-US" sz="6400" u="none" cap="none" strike="noStrik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rPr>
              <a:t>テスト</a:t>
            </a:r>
            <a:endParaRPr/>
          </a:p>
        </p:txBody>
      </p:sp>
      <p:sp>
        <p:nvSpPr>
          <p:cNvPr id="809" name="Google Shape;809;p127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10" name="Google Shape;810;p127"/>
          <p:cNvSpPr/>
          <p:nvPr/>
        </p:nvSpPr>
        <p:spPr>
          <a:xfrm>
            <a:off x="761025" y="2995050"/>
            <a:ext cx="11508000" cy="5573700"/>
          </a:xfrm>
          <a:prstGeom prst="rect">
            <a:avLst/>
          </a:prstGeom>
          <a:solidFill>
            <a:srgbClr val="00F900">
              <a:alpha val="2350"/>
            </a:srgbClr>
          </a:solidFill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55600" lIns="355600" spcFirstLastPara="1" rIns="355600" wrap="square" tIns="3556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600"/>
              <a:buFont typeface="Arial"/>
              <a:buNone/>
            </a:pPr>
            <a:r>
              <a:rPr b="0" i="0" lang="en-US" sz="50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来週の</a:t>
            </a:r>
            <a:r>
              <a:rPr b="0" i="0" lang="en-US" sz="50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授業</a:t>
            </a:r>
            <a:r>
              <a:rPr lang="en-US" sz="5000">
                <a:solidFill>
                  <a:schemeClr val="accent5"/>
                </a:solidFill>
              </a:rPr>
              <a:t>で</a:t>
            </a:r>
            <a:endParaRPr sz="800"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600"/>
              <a:buFont typeface="Arial"/>
              <a:buNone/>
            </a:pPr>
            <a:r>
              <a:rPr lang="en-US" sz="5000">
                <a:solidFill>
                  <a:schemeClr val="accent5"/>
                </a:solidFill>
              </a:rPr>
              <a:t> 「</a:t>
            </a:r>
            <a:r>
              <a:rPr lang="en-US" sz="5000" u="sng">
                <a:solidFill>
                  <a:schemeClr val="accent5"/>
                </a:solidFill>
              </a:rPr>
              <a:t>機械学習（ML）とは(2)</a:t>
            </a:r>
            <a:r>
              <a:rPr lang="en-US" sz="5000">
                <a:solidFill>
                  <a:schemeClr val="accent5"/>
                </a:solidFill>
              </a:rPr>
              <a:t>」</a:t>
            </a:r>
            <a:r>
              <a:rPr b="0" i="0" lang="en-US" sz="50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について</a:t>
            </a:r>
            <a:endParaRPr sz="800"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600"/>
              <a:buFont typeface="Arial"/>
              <a:buNone/>
            </a:pPr>
            <a:r>
              <a:rPr lang="en-US" sz="5000">
                <a:solidFill>
                  <a:schemeClr val="accent5"/>
                </a:solidFill>
              </a:rPr>
              <a:t>ミニ</a:t>
            </a:r>
            <a:r>
              <a:rPr b="0" i="0" lang="en-US" sz="50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テストを実施します</a:t>
            </a:r>
            <a:endParaRPr sz="800"/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600"/>
              <a:buFont typeface="Arial"/>
              <a:buNone/>
            </a:pPr>
            <a:r>
              <a:t/>
            </a:r>
            <a:endParaRPr b="0" i="0" sz="50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600"/>
              <a:buFont typeface="Arial"/>
              <a:buNone/>
            </a:pPr>
            <a:r>
              <a:rPr b="0" i="0" lang="en-US" sz="50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しっかり復習しておいてください</a:t>
            </a:r>
            <a:r>
              <a:rPr lang="en-US" sz="5000">
                <a:solidFill>
                  <a:schemeClr val="accent5"/>
                </a:solidFill>
              </a:rPr>
              <a:t>！</a:t>
            </a:r>
            <a:endParaRPr sz="800"/>
          </a:p>
        </p:txBody>
      </p:sp>
      <p:pic>
        <p:nvPicPr>
          <p:cNvPr id="811" name="Google Shape;811;p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0550" y="523775"/>
            <a:ext cx="2813277" cy="2109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128"/>
          <p:cNvSpPr/>
          <p:nvPr/>
        </p:nvSpPr>
        <p:spPr>
          <a:xfrm>
            <a:off x="465990" y="3321050"/>
            <a:ext cx="12072900" cy="2578200"/>
          </a:xfrm>
          <a:prstGeom prst="rect">
            <a:avLst/>
          </a:prstGeom>
          <a:solidFill>
            <a:srgbClr val="FFFFFF">
              <a:alpha val="81570"/>
            </a:srgbClr>
          </a:solidFill>
          <a:ln>
            <a:noFill/>
          </a:ln>
          <a:effectLst>
            <a:outerShdw blurRad="355600" rotWithShape="0">
              <a:srgbClr val="000000">
                <a:alpha val="74510"/>
              </a:srgbClr>
            </a:outerShdw>
          </a:effectLst>
        </p:spPr>
        <p:txBody>
          <a:bodyPr anchorCtr="0" anchor="ctr" bIns="355600" lIns="355600" spcFirstLastPara="1" rIns="355600" wrap="square" tIns="3556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Arial"/>
              <a:buNone/>
            </a:pPr>
            <a:r>
              <a:rPr b="0" i="0" lang="en-US" sz="54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今日の授業は終わりです</a:t>
            </a:r>
            <a:endParaRPr b="0" i="0" sz="54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Arial"/>
              <a:buNone/>
            </a:pPr>
            <a:r>
              <a:rPr b="0" i="0" lang="en-US" sz="54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また会いましょう</a:t>
            </a:r>
            <a:endParaRPr b="0" i="0" sz="54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128"/>
          <p:cNvSpPr/>
          <p:nvPr/>
        </p:nvSpPr>
        <p:spPr>
          <a:xfrm>
            <a:off x="465990" y="6098147"/>
            <a:ext cx="12072900" cy="1384200"/>
          </a:xfrm>
          <a:prstGeom prst="rect">
            <a:avLst/>
          </a:prstGeom>
          <a:solidFill>
            <a:srgbClr val="FFFFFF">
              <a:alpha val="81570"/>
            </a:srgbClr>
          </a:solidFill>
          <a:ln>
            <a:noFill/>
          </a:ln>
          <a:effectLst>
            <a:outerShdw blurRad="355600" rotWithShape="0">
              <a:srgbClr val="000000">
                <a:alpha val="74510"/>
              </a:srgbClr>
            </a:outerShdw>
          </a:effectLst>
        </p:spPr>
        <p:txBody>
          <a:bodyPr anchorCtr="0" anchor="t" bIns="241300" lIns="241300" spcFirstLastPara="1" rIns="241300" wrap="square" tIns="2413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Palatino"/>
              <a:buNone/>
            </a:pPr>
            <a:r>
              <a:rPr b="0" i="1" lang="en-US" sz="53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Hẹn gặp lại lần sau</a:t>
            </a:r>
            <a:endParaRPr b="0" i="1" sz="53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Palatino"/>
              <a:buNone/>
            </a:pPr>
            <a:r>
              <a:t/>
            </a:r>
            <a:endParaRPr b="0" i="1" sz="53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92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ミニ</a:t>
            </a:r>
            <a:r>
              <a:rPr lang="en-US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rPr>
              <a:t>テスト</a:t>
            </a:r>
            <a:endParaRPr/>
          </a:p>
        </p:txBody>
      </p:sp>
      <p:sp>
        <p:nvSpPr>
          <p:cNvPr id="521" name="Google Shape;521;p92"/>
          <p:cNvSpPr txBox="1"/>
          <p:nvPr>
            <p:ph idx="1" type="body"/>
          </p:nvPr>
        </p:nvSpPr>
        <p:spPr>
          <a:xfrm>
            <a:off x="952500" y="2603500"/>
            <a:ext cx="11400000" cy="6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sz="3600">
                <a:solidFill>
                  <a:schemeClr val="dk1"/>
                </a:solidFill>
              </a:rPr>
              <a:t>先週の勉強した</a:t>
            </a:r>
            <a:r>
              <a:rPr b="1" lang="en-US" sz="3600">
                <a:solidFill>
                  <a:schemeClr val="dk1"/>
                </a:solidFill>
              </a:rPr>
              <a:t>「</a:t>
            </a:r>
            <a:r>
              <a:rPr b="1" lang="en-US" sz="3600">
                <a:solidFill>
                  <a:schemeClr val="dk1"/>
                </a:solidFill>
              </a:rPr>
              <a:t>AI02 </a:t>
            </a:r>
            <a:r>
              <a:rPr b="1" lang="en-US" sz="3200">
                <a:solidFill>
                  <a:schemeClr val="dk1"/>
                </a:solidFill>
              </a:rPr>
              <a:t>機械学習（ML）</a:t>
            </a:r>
            <a:r>
              <a:rPr b="1" lang="en-US" sz="3600">
                <a:solidFill>
                  <a:schemeClr val="dk1"/>
                </a:solidFill>
              </a:rPr>
              <a:t>(</a:t>
            </a:r>
            <a:r>
              <a:rPr b="1" lang="en-US" sz="3600">
                <a:solidFill>
                  <a:schemeClr val="dk1"/>
                </a:solidFill>
              </a:rPr>
              <a:t>1</a:t>
            </a:r>
            <a:r>
              <a:rPr b="1" lang="en-US" sz="3600">
                <a:solidFill>
                  <a:schemeClr val="dk1"/>
                </a:solidFill>
              </a:rPr>
              <a:t>)」</a:t>
            </a:r>
            <a:r>
              <a:rPr lang="en-US" sz="3600">
                <a:solidFill>
                  <a:schemeClr val="dk1"/>
                </a:solidFill>
              </a:rPr>
              <a:t>について、</a:t>
            </a:r>
            <a:br>
              <a:rPr lang="en-US" sz="3600">
                <a:solidFill>
                  <a:schemeClr val="dk1"/>
                </a:solidFill>
              </a:rPr>
            </a:br>
            <a:r>
              <a:rPr lang="en-US" sz="3600">
                <a:solidFill>
                  <a:schemeClr val="dk1"/>
                </a:solidFill>
              </a:rPr>
              <a:t>ミニテストを実施します。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Arial"/>
              <a:buNone/>
            </a:pPr>
            <a:r>
              <a:rPr lang="en-US">
                <a:solidFill>
                  <a:schemeClr val="accent5"/>
                </a:solidFill>
              </a:rPr>
              <a:t>注意！</a:t>
            </a:r>
            <a:endParaRPr/>
          </a:p>
          <a:p>
            <a:pPr indent="-395110" lvl="1" marL="83961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Char char="•"/>
            </a:pPr>
            <a:r>
              <a:rPr lang="en-US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別々の</a:t>
            </a:r>
            <a:r>
              <a:rPr lang="en-US">
                <a:solidFill>
                  <a:schemeClr val="accent5"/>
                </a:solidFill>
              </a:rPr>
              <a:t>席</a:t>
            </a:r>
            <a:r>
              <a:rPr lang="en-US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に座ってください</a:t>
            </a:r>
            <a:r>
              <a:rPr lang="en-US">
                <a:solidFill>
                  <a:schemeClr val="accent5"/>
                </a:solidFill>
              </a:rPr>
              <a:t>。</a:t>
            </a:r>
            <a:endParaRPr/>
          </a:p>
          <a:p>
            <a:pPr indent="-395110" lvl="1" marL="83961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Char char="•"/>
            </a:pPr>
            <a:r>
              <a:rPr lang="en-US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話をしないでください</a:t>
            </a:r>
            <a:r>
              <a:rPr lang="en-US">
                <a:solidFill>
                  <a:schemeClr val="accent5"/>
                </a:solidFill>
              </a:rPr>
              <a:t>。</a:t>
            </a:r>
            <a:endParaRPr/>
          </a:p>
          <a:p>
            <a:pPr indent="-395110" lvl="1" marL="839610" rtl="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Char char="•"/>
            </a:pPr>
            <a:r>
              <a:rPr lang="en-US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不正行為をした場合は、失格となります</a:t>
            </a:r>
            <a:r>
              <a:rPr lang="en-US">
                <a:solidFill>
                  <a:schemeClr val="accent5"/>
                </a:solidFill>
              </a:rPr>
              <a:t>。</a:t>
            </a:r>
            <a:endParaRPr/>
          </a:p>
        </p:txBody>
      </p:sp>
      <p:sp>
        <p:nvSpPr>
          <p:cNvPr id="522" name="Google Shape;522;p92"/>
          <p:cNvSpPr txBox="1"/>
          <p:nvPr>
            <p:ph idx="12" type="sldNum"/>
          </p:nvPr>
        </p:nvSpPr>
        <p:spPr>
          <a:xfrm>
            <a:off x="12352551" y="9102240"/>
            <a:ext cx="2811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93"/>
          <p:cNvSpPr txBox="1"/>
          <p:nvPr>
            <p:ph type="title"/>
          </p:nvPr>
        </p:nvSpPr>
        <p:spPr>
          <a:xfrm>
            <a:off x="772975" y="954826"/>
            <a:ext cx="60282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</a:pPr>
            <a:r>
              <a:rPr lang="en-US"/>
              <a:t>ミニ</a:t>
            </a:r>
            <a:r>
              <a:rPr lang="en-US" sz="4800">
                <a:solidFill>
                  <a:srgbClr val="DF1F00"/>
                </a:solidFill>
              </a:rPr>
              <a:t>テスト</a:t>
            </a:r>
            <a:endParaRPr/>
          </a:p>
        </p:txBody>
      </p:sp>
      <p:sp>
        <p:nvSpPr>
          <p:cNvPr id="528" name="Google Shape;528;p93"/>
          <p:cNvSpPr txBox="1"/>
          <p:nvPr>
            <p:ph idx="1" type="body"/>
          </p:nvPr>
        </p:nvSpPr>
        <p:spPr>
          <a:xfrm>
            <a:off x="671800" y="2823625"/>
            <a:ext cx="6575700" cy="4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❏"/>
            </a:pPr>
            <a:r>
              <a:rPr lang="en-US" sz="2800"/>
              <a:t>URLを共有します</a:t>
            </a:r>
            <a:endParaRPr sz="3600"/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❏"/>
            </a:pPr>
            <a:r>
              <a:rPr lang="en-US" sz="2800"/>
              <a:t>指示があるまで問題を解かないで</a:t>
            </a:r>
            <a:br>
              <a:rPr lang="en-US" sz="2800"/>
            </a:br>
            <a:r>
              <a:rPr lang="en-US" sz="2800"/>
              <a:t>ください</a:t>
            </a:r>
            <a:endParaRPr sz="3600"/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❏"/>
            </a:pPr>
            <a:r>
              <a:rPr lang="en-US" sz="2800"/>
              <a:t>学籍番号と名前は、</a:t>
            </a:r>
            <a:br>
              <a:rPr lang="en-US" sz="2800"/>
            </a:br>
            <a:r>
              <a:rPr lang="en-US" sz="2800"/>
              <a:t>正しく入力してください</a:t>
            </a:r>
            <a:endParaRPr sz="36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❏"/>
            </a:pPr>
            <a:r>
              <a:rPr lang="en-US">
                <a:solidFill>
                  <a:schemeClr val="accent5"/>
                </a:solidFill>
              </a:rPr>
              <a:t>本日の出席確認</a:t>
            </a:r>
            <a:r>
              <a:rPr lang="en-US" sz="2800"/>
              <a:t>を行います</a:t>
            </a:r>
            <a:endParaRPr sz="36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❏"/>
            </a:pPr>
            <a:r>
              <a:rPr lang="en-US" sz="2800"/>
              <a:t>制限時間は</a:t>
            </a:r>
            <a:r>
              <a:rPr lang="en-US">
                <a:solidFill>
                  <a:schemeClr val="accent5"/>
                </a:solidFill>
              </a:rPr>
              <a:t>15</a:t>
            </a:r>
            <a:r>
              <a:rPr lang="en-US" sz="2800">
                <a:solidFill>
                  <a:schemeClr val="accent5"/>
                </a:solidFill>
              </a:rPr>
              <a:t>分間</a:t>
            </a:r>
            <a:r>
              <a:rPr lang="en-US" sz="2800"/>
              <a:t>です</a:t>
            </a:r>
            <a:endParaRPr sz="2800"/>
          </a:p>
          <a:p>
            <a:pPr indent="-406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❏"/>
            </a:pPr>
            <a:r>
              <a:rPr lang="en-US" sz="2800"/>
              <a:t>サブミットの後に、解説します</a:t>
            </a:r>
            <a:endParaRPr sz="2800"/>
          </a:p>
        </p:txBody>
      </p:sp>
      <p:sp>
        <p:nvSpPr>
          <p:cNvPr id="529" name="Google Shape;529;p93"/>
          <p:cNvSpPr txBox="1"/>
          <p:nvPr>
            <p:ph idx="12" type="sldNum"/>
          </p:nvPr>
        </p:nvSpPr>
        <p:spPr>
          <a:xfrm>
            <a:off x="12352551" y="9102240"/>
            <a:ext cx="2811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30" name="Google Shape;530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6700" y="1500188"/>
            <a:ext cx="4895850" cy="675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94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ノート作成</a:t>
            </a:r>
            <a:endParaRPr/>
          </a:p>
        </p:txBody>
      </p:sp>
      <p:sp>
        <p:nvSpPr>
          <p:cNvPr id="536" name="Google Shape;536;p94"/>
          <p:cNvSpPr txBox="1"/>
          <p:nvPr>
            <p:ph idx="12" type="sldNum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95"/>
          <p:cNvSpPr txBox="1"/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ノート作成</a:t>
            </a:r>
            <a:endParaRPr/>
          </a:p>
        </p:txBody>
      </p:sp>
      <p:sp>
        <p:nvSpPr>
          <p:cNvPr id="542" name="Google Shape;542;p95"/>
          <p:cNvSpPr txBox="1"/>
          <p:nvPr>
            <p:ph idx="1" type="body"/>
          </p:nvPr>
        </p:nvSpPr>
        <p:spPr>
          <a:xfrm>
            <a:off x="696675" y="2454225"/>
            <a:ext cx="11900100" cy="70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-469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800"/>
              <a:buAutoNum type="arabicPeriod"/>
            </a:pPr>
            <a:r>
              <a:rPr lang="en-US" sz="3400" u="sng">
                <a:solidFill>
                  <a:schemeClr val="hlink"/>
                </a:solidFill>
              </a:rPr>
              <a:t>(公開用）AI02 機械学習（ML）とは(2)</a:t>
            </a:r>
            <a:r>
              <a:rPr lang="en-US" sz="3400"/>
              <a:t>のファイルを</a:t>
            </a:r>
            <a:br>
              <a:rPr lang="en-US" sz="3400"/>
            </a:br>
            <a:r>
              <a:rPr lang="en-US" sz="3400"/>
              <a:t>開き、コピーします</a:t>
            </a:r>
            <a:endParaRPr sz="3400"/>
          </a:p>
          <a:p>
            <a:pPr indent="-444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AutoNum type="arabicPeriod"/>
            </a:pPr>
            <a:r>
              <a:rPr lang="en-US" sz="3400">
                <a:solidFill>
                  <a:schemeClr val="dk1"/>
                </a:solidFill>
              </a:rPr>
              <a:t>自分用のフォルダーに格納します</a:t>
            </a:r>
            <a:endParaRPr sz="3400">
              <a:solidFill>
                <a:schemeClr val="dk1"/>
              </a:solidFill>
            </a:endParaRPr>
          </a:p>
          <a:p>
            <a:pPr indent="-444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AutoNum type="arabicPeriod"/>
            </a:pPr>
            <a:r>
              <a:rPr lang="en-US" sz="3400">
                <a:solidFill>
                  <a:schemeClr val="dk1"/>
                </a:solidFill>
              </a:rPr>
              <a:t>自分が作成したファイルに自由に書き込めます</a:t>
            </a:r>
            <a:endParaRPr sz="3400">
              <a:solidFill>
                <a:schemeClr val="dk1"/>
              </a:solidFill>
            </a:endParaRPr>
          </a:p>
        </p:txBody>
      </p:sp>
      <p:sp>
        <p:nvSpPr>
          <p:cNvPr id="543" name="Google Shape;543;p95"/>
          <p:cNvSpPr txBox="1"/>
          <p:nvPr>
            <p:ph idx="12" type="sldNum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96"/>
          <p:cNvSpPr txBox="1"/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b="1" lang="en-US">
                <a:solidFill>
                  <a:srgbClr val="C63024"/>
                </a:solidFill>
              </a:rPr>
              <a:t>タイピング練習</a:t>
            </a:r>
            <a:endParaRPr b="1"/>
          </a:p>
        </p:txBody>
      </p:sp>
      <p:sp>
        <p:nvSpPr>
          <p:cNvPr id="549" name="Google Shape;549;p96"/>
          <p:cNvSpPr txBox="1"/>
          <p:nvPr>
            <p:ph idx="12" type="sldNum"/>
          </p:nvPr>
        </p:nvSpPr>
        <p:spPr>
          <a:xfrm>
            <a:off x="12268604" y="9114940"/>
            <a:ext cx="449100" cy="4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